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theme/theme1.xml" ContentType="application/vnd.openxmlformats-officedocument.theme+xml"/>
  <Default Extension="jpeg" ContentType="image/jpeg"/>
  <Override PartName="/ppt/slideLayouts/slideLayout2.xml" ContentType="application/vnd.openxmlformats-officedocument.presentationml.slideLayout+xml"/>
  <Override PartName="/ppt/slideLayouts/slideLayout3.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changesInfos/changesInfo1.xml" ContentType="application/vnd.ms-powerpoint.changesinfo+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sldIdLst>
    <p:sldId id="256" r:id="rId2"/>
    <p:sldId id="267" r:id="rId3"/>
    <p:sldId id="265" r:id="rId4"/>
    <p:sldId id="257" r:id="rId5"/>
    <p:sldId id="258" r:id="rId6"/>
    <p:sldId id="259" r:id="rId7"/>
    <p:sldId id="264" r:id="rId8"/>
    <p:sldId id="260" r:id="rId9"/>
    <p:sldId id="261" r:id="rId10"/>
    <p:sldId id="262" r:id="rId11"/>
    <p:sldId id="263" r:id="rId12"/>
    <p:sldId id="266" r:id="rId13"/>
    <p:sldId id="268" r:id="rId14"/>
    <p:sldId id="269" r:id="rId15"/>
    <p:sldId id="270" r:id="rId16"/>
    <p:sldId id="273" r:id="rId17"/>
    <p:sldId id="271" r:id="rId18"/>
    <p:sldId id="272" r:id="rId19"/>
    <p:sldId id="276" r:id="rId20"/>
    <p:sldId id="274" r:id="rId21"/>
    <p:sldId id="275" r:id="rId22"/>
    <p:sldId id="277" r:id="rId23"/>
    <p:sldId id="278" r:id="rId24"/>
    <p:sldId id="279" r:id="rId25"/>
    <p:sldId id="280" r:id="rId26"/>
    <p:sldId id="281" r:id="rId27"/>
    <p:sldId id="289" r:id="rId28"/>
    <p:sldId id="287" r:id="rId29"/>
    <p:sldId id="288" r:id="rId30"/>
    <p:sldId id="282" r:id="rId31"/>
    <p:sldId id="283" r:id="rId32"/>
    <p:sldId id="284" r:id="rId33"/>
    <p:sldId id="285" r:id="rId34"/>
    <p:sldId id="286" r:id="rId35"/>
    <p:sldId id="290" r:id="rId36"/>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103CE3F-E9E4-47F0-B1DF-BB74D50BE258}" v="86" dt="2023-05-08T14:04:46.25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4660"/>
  </p:normalViewPr>
  <p:slideViewPr>
    <p:cSldViewPr snapToGrid="0">
      <p:cViewPr>
        <p:scale>
          <a:sx n="65" d="100"/>
          <a:sy n="65" d="100"/>
        </p:scale>
        <p:origin x="-672" y="-72"/>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yla Durgun Öner" userId="28bbeed4578307f6" providerId="LiveId" clId="{D103CE3F-E9E4-47F0-B1DF-BB74D50BE258}"/>
    <pc:docChg chg="undo custSel addSld delSld modSld sldOrd addMainMaster delMainMaster">
      <pc:chgData name="Leyla Durgun Öner" userId="28bbeed4578307f6" providerId="LiveId" clId="{D103CE3F-E9E4-47F0-B1DF-BB74D50BE258}" dt="2023-05-08T14:12:39.109" v="1755" actId="2696"/>
      <pc:docMkLst>
        <pc:docMk/>
      </pc:docMkLst>
      <pc:sldChg chg="addSp delSp modSp new mod setBg modClrScheme addAnim delAnim setClrOvrMap chgLayout">
        <pc:chgData name="Leyla Durgun Öner" userId="28bbeed4578307f6" providerId="LiveId" clId="{D103CE3F-E9E4-47F0-B1DF-BB74D50BE258}" dt="2023-05-08T10:28:55.338" v="329" actId="20577"/>
        <pc:sldMkLst>
          <pc:docMk/>
          <pc:sldMk cId="3920431741" sldId="256"/>
        </pc:sldMkLst>
        <pc:spChg chg="mod">
          <ac:chgData name="Leyla Durgun Öner" userId="28bbeed4578307f6" providerId="LiveId" clId="{D103CE3F-E9E4-47F0-B1DF-BB74D50BE258}" dt="2023-05-08T10:28:55.338" v="329" actId="20577"/>
          <ac:spMkLst>
            <pc:docMk/>
            <pc:sldMk cId="3920431741" sldId="256"/>
            <ac:spMk id="2" creationId="{AB214523-ADD6-A07B-69B5-EE2E5646E265}"/>
          </ac:spMkLst>
        </pc:spChg>
        <pc:spChg chg="mod">
          <ac:chgData name="Leyla Durgun Öner" userId="28bbeed4578307f6" providerId="LiveId" clId="{D103CE3F-E9E4-47F0-B1DF-BB74D50BE258}" dt="2023-05-08T10:21:46.800" v="255" actId="14100"/>
          <ac:spMkLst>
            <pc:docMk/>
            <pc:sldMk cId="3920431741" sldId="256"/>
            <ac:spMk id="3" creationId="{6633C33E-B2A1-FE49-FD8A-AA0AD40045BD}"/>
          </ac:spMkLst>
        </pc:spChg>
        <pc:spChg chg="add del">
          <ac:chgData name="Leyla Durgun Öner" userId="28bbeed4578307f6" providerId="LiveId" clId="{D103CE3F-E9E4-47F0-B1DF-BB74D50BE258}" dt="2023-05-08T10:12:38.202" v="113" actId="26606"/>
          <ac:spMkLst>
            <pc:docMk/>
            <pc:sldMk cId="3920431741" sldId="256"/>
            <ac:spMk id="10" creationId="{0671A8AE-40A1-4631-A6B8-581AFF065482}"/>
          </ac:spMkLst>
        </pc:spChg>
        <pc:spChg chg="add del">
          <ac:chgData name="Leyla Durgun Öner" userId="28bbeed4578307f6" providerId="LiveId" clId="{D103CE3F-E9E4-47F0-B1DF-BB74D50BE258}" dt="2023-05-08T10:12:38.202" v="113" actId="26606"/>
          <ac:spMkLst>
            <pc:docMk/>
            <pc:sldMk cId="3920431741" sldId="256"/>
            <ac:spMk id="12" creationId="{AB58EF07-17C2-48CF-ABB0-EEF1F17CB8F0}"/>
          </ac:spMkLst>
        </pc:spChg>
        <pc:spChg chg="add del">
          <ac:chgData name="Leyla Durgun Öner" userId="28bbeed4578307f6" providerId="LiveId" clId="{D103CE3F-E9E4-47F0-B1DF-BB74D50BE258}" dt="2023-05-08T10:12:38.202" v="113" actId="26606"/>
          <ac:spMkLst>
            <pc:docMk/>
            <pc:sldMk cId="3920431741" sldId="256"/>
            <ac:spMk id="14" creationId="{AF2F604E-43BE-4DC3-B983-E071523364F8}"/>
          </ac:spMkLst>
        </pc:spChg>
        <pc:spChg chg="add del">
          <ac:chgData name="Leyla Durgun Öner" userId="28bbeed4578307f6" providerId="LiveId" clId="{D103CE3F-E9E4-47F0-B1DF-BB74D50BE258}" dt="2023-05-08T10:16:01.535" v="155" actId="26606"/>
          <ac:spMkLst>
            <pc:docMk/>
            <pc:sldMk cId="3920431741" sldId="256"/>
            <ac:spMk id="15" creationId="{1C4FDBE2-32F7-4AC4-A40C-C51C65B1D474}"/>
          </ac:spMkLst>
        </pc:spChg>
        <pc:spChg chg="add del">
          <ac:chgData name="Leyla Durgun Öner" userId="28bbeed4578307f6" providerId="LiveId" clId="{D103CE3F-E9E4-47F0-B1DF-BB74D50BE258}" dt="2023-05-08T10:12:38.202" v="113" actId="26606"/>
          <ac:spMkLst>
            <pc:docMk/>
            <pc:sldMk cId="3920431741" sldId="256"/>
            <ac:spMk id="16" creationId="{08C9B587-E65E-4B52-B37C-ABEBB6E87928}"/>
          </ac:spMkLst>
        </pc:spChg>
        <pc:spChg chg="add del">
          <ac:chgData name="Leyla Durgun Öner" userId="28bbeed4578307f6" providerId="LiveId" clId="{D103CE3F-E9E4-47F0-B1DF-BB74D50BE258}" dt="2023-05-08T10:16:01.535" v="155" actId="26606"/>
          <ac:spMkLst>
            <pc:docMk/>
            <pc:sldMk cId="3920431741" sldId="256"/>
            <ac:spMk id="17" creationId="{15837328-A57C-47AA-B520-C83F4A6BD1E4}"/>
          </ac:spMkLst>
        </pc:spChg>
        <pc:spChg chg="add del">
          <ac:chgData name="Leyla Durgun Öner" userId="28bbeed4578307f6" providerId="LiveId" clId="{D103CE3F-E9E4-47F0-B1DF-BB74D50BE258}" dt="2023-05-08T10:12:43.778" v="116" actId="26606"/>
          <ac:spMkLst>
            <pc:docMk/>
            <pc:sldMk cId="3920431741" sldId="256"/>
            <ac:spMk id="18" creationId="{9B7AD9F6-8CE7-4299-8FC6-328F4DCD3FF9}"/>
          </ac:spMkLst>
        </pc:spChg>
        <pc:spChg chg="add del">
          <ac:chgData name="Leyla Durgun Öner" userId="28bbeed4578307f6" providerId="LiveId" clId="{D103CE3F-E9E4-47F0-B1DF-BB74D50BE258}" dt="2023-05-08T10:12:43.778" v="116" actId="26606"/>
          <ac:spMkLst>
            <pc:docMk/>
            <pc:sldMk cId="3920431741" sldId="256"/>
            <ac:spMk id="19" creationId="{F49775AF-8896-43EE-92C6-83497D6DC56F}"/>
          </ac:spMkLst>
        </pc:spChg>
        <pc:spChg chg="add del">
          <ac:chgData name="Leyla Durgun Öner" userId="28bbeed4578307f6" providerId="LiveId" clId="{D103CE3F-E9E4-47F0-B1DF-BB74D50BE258}" dt="2023-05-08T10:16:01.535" v="155" actId="26606"/>
          <ac:spMkLst>
            <pc:docMk/>
            <pc:sldMk cId="3920431741" sldId="256"/>
            <ac:spMk id="20" creationId="{EBF4792E-DF83-4D24-9924-01EC30A32C89}"/>
          </ac:spMkLst>
        </pc:spChg>
        <pc:spChg chg="add del">
          <ac:chgData name="Leyla Durgun Öner" userId="28bbeed4578307f6" providerId="LiveId" clId="{D103CE3F-E9E4-47F0-B1DF-BB74D50BE258}" dt="2023-05-08T10:12:49.054" v="119" actId="26606"/>
          <ac:spMkLst>
            <pc:docMk/>
            <pc:sldMk cId="3920431741" sldId="256"/>
            <ac:spMk id="21" creationId="{0671A8AE-40A1-4631-A6B8-581AFF065482}"/>
          </ac:spMkLst>
        </pc:spChg>
        <pc:spChg chg="add del">
          <ac:chgData name="Leyla Durgun Öner" userId="28bbeed4578307f6" providerId="LiveId" clId="{D103CE3F-E9E4-47F0-B1DF-BB74D50BE258}" dt="2023-05-08T10:12:49.054" v="119" actId="26606"/>
          <ac:spMkLst>
            <pc:docMk/>
            <pc:sldMk cId="3920431741" sldId="256"/>
            <ac:spMk id="22" creationId="{AB58EF07-17C2-48CF-ABB0-EEF1F17CB8F0}"/>
          </ac:spMkLst>
        </pc:spChg>
        <pc:spChg chg="add del">
          <ac:chgData name="Leyla Durgun Öner" userId="28bbeed4578307f6" providerId="LiveId" clId="{D103CE3F-E9E4-47F0-B1DF-BB74D50BE258}" dt="2023-05-08T10:12:49.054" v="119" actId="26606"/>
          <ac:spMkLst>
            <pc:docMk/>
            <pc:sldMk cId="3920431741" sldId="256"/>
            <ac:spMk id="23" creationId="{AF2F604E-43BE-4DC3-B983-E071523364F8}"/>
          </ac:spMkLst>
        </pc:spChg>
        <pc:spChg chg="add del">
          <ac:chgData name="Leyla Durgun Öner" userId="28bbeed4578307f6" providerId="LiveId" clId="{D103CE3F-E9E4-47F0-B1DF-BB74D50BE258}" dt="2023-05-08T10:12:49.054" v="119" actId="26606"/>
          <ac:spMkLst>
            <pc:docMk/>
            <pc:sldMk cId="3920431741" sldId="256"/>
            <ac:spMk id="24" creationId="{08C9B587-E65E-4B52-B37C-ABEBB6E87928}"/>
          </ac:spMkLst>
        </pc:spChg>
        <pc:spChg chg="add del">
          <ac:chgData name="Leyla Durgun Öner" userId="28bbeed4578307f6" providerId="LiveId" clId="{D103CE3F-E9E4-47F0-B1DF-BB74D50BE258}" dt="2023-05-08T10:16:01.535" v="155" actId="26606"/>
          <ac:spMkLst>
            <pc:docMk/>
            <pc:sldMk cId="3920431741" sldId="256"/>
            <ac:spMk id="25" creationId="{E2B33195-5BCA-4BB7-A82D-6739522687DD}"/>
          </ac:spMkLst>
        </pc:spChg>
        <pc:spChg chg="add del">
          <ac:chgData name="Leyla Durgun Öner" userId="28bbeed4578307f6" providerId="LiveId" clId="{D103CE3F-E9E4-47F0-B1DF-BB74D50BE258}" dt="2023-05-08T10:12:50.149" v="122" actId="26606"/>
          <ac:spMkLst>
            <pc:docMk/>
            <pc:sldMk cId="3920431741" sldId="256"/>
            <ac:spMk id="26" creationId="{9B7AD9F6-8CE7-4299-8FC6-328F4DCD3FF9}"/>
          </ac:spMkLst>
        </pc:spChg>
        <pc:spChg chg="add del">
          <ac:chgData name="Leyla Durgun Öner" userId="28bbeed4578307f6" providerId="LiveId" clId="{D103CE3F-E9E4-47F0-B1DF-BB74D50BE258}" dt="2023-05-08T10:12:50.149" v="122" actId="26606"/>
          <ac:spMkLst>
            <pc:docMk/>
            <pc:sldMk cId="3920431741" sldId="256"/>
            <ac:spMk id="27" creationId="{F49775AF-8896-43EE-92C6-83497D6DC56F}"/>
          </ac:spMkLst>
        </pc:spChg>
        <pc:spChg chg="add del">
          <ac:chgData name="Leyla Durgun Öner" userId="28bbeed4578307f6" providerId="LiveId" clId="{D103CE3F-E9E4-47F0-B1DF-BB74D50BE258}" dt="2023-05-08T10:16:01.535" v="155" actId="26606"/>
          <ac:spMkLst>
            <pc:docMk/>
            <pc:sldMk cId="3920431741" sldId="256"/>
            <ac:spMk id="28" creationId="{8A03A6A2-7849-4179-B68F-C11DDDB231D4}"/>
          </ac:spMkLst>
        </pc:spChg>
        <pc:spChg chg="add del">
          <ac:chgData name="Leyla Durgun Öner" userId="28bbeed4578307f6" providerId="LiveId" clId="{D103CE3F-E9E4-47F0-B1DF-BB74D50BE258}" dt="2023-05-08T10:12:58.093" v="124" actId="26606"/>
          <ac:spMkLst>
            <pc:docMk/>
            <pc:sldMk cId="3920431741" sldId="256"/>
            <ac:spMk id="29" creationId="{E91DC736-0EF8-4F87-9146-EBF1D2EE4D3D}"/>
          </ac:spMkLst>
        </pc:spChg>
        <pc:spChg chg="add del">
          <ac:chgData name="Leyla Durgun Öner" userId="28bbeed4578307f6" providerId="LiveId" clId="{D103CE3F-E9E4-47F0-B1DF-BB74D50BE258}" dt="2023-05-08T10:12:58.093" v="124" actId="26606"/>
          <ac:spMkLst>
            <pc:docMk/>
            <pc:sldMk cId="3920431741" sldId="256"/>
            <ac:spMk id="30" creationId="{097CD68E-23E3-4007-8847-CD0944C4F7BE}"/>
          </ac:spMkLst>
        </pc:spChg>
        <pc:spChg chg="add del">
          <ac:chgData name="Leyla Durgun Öner" userId="28bbeed4578307f6" providerId="LiveId" clId="{D103CE3F-E9E4-47F0-B1DF-BB74D50BE258}" dt="2023-05-08T10:12:58.093" v="124" actId="26606"/>
          <ac:spMkLst>
            <pc:docMk/>
            <pc:sldMk cId="3920431741" sldId="256"/>
            <ac:spMk id="31" creationId="{AF2F604E-43BE-4DC3-B983-E071523364F8}"/>
          </ac:spMkLst>
        </pc:spChg>
        <pc:spChg chg="add del">
          <ac:chgData name="Leyla Durgun Öner" userId="28bbeed4578307f6" providerId="LiveId" clId="{D103CE3F-E9E4-47F0-B1DF-BB74D50BE258}" dt="2023-05-08T10:12:58.093" v="124" actId="26606"/>
          <ac:spMkLst>
            <pc:docMk/>
            <pc:sldMk cId="3920431741" sldId="256"/>
            <ac:spMk id="32" creationId="{08C9B587-E65E-4B52-B37C-ABEBB6E87928}"/>
          </ac:spMkLst>
        </pc:spChg>
        <pc:spChg chg="add del">
          <ac:chgData name="Leyla Durgun Öner" userId="28bbeed4578307f6" providerId="LiveId" clId="{D103CE3F-E9E4-47F0-B1DF-BB74D50BE258}" dt="2023-05-08T10:15:49.914" v="152" actId="26606"/>
          <ac:spMkLst>
            <pc:docMk/>
            <pc:sldMk cId="3920431741" sldId="256"/>
            <ac:spMk id="33" creationId="{F58FB4AA-7058-4218-AE65-3ACD24A41226}"/>
          </ac:spMkLst>
        </pc:spChg>
        <pc:spChg chg="add del">
          <ac:chgData name="Leyla Durgun Öner" userId="28bbeed4578307f6" providerId="LiveId" clId="{D103CE3F-E9E4-47F0-B1DF-BB74D50BE258}" dt="2023-05-08T10:13:06.464" v="126" actId="26606"/>
          <ac:spMkLst>
            <pc:docMk/>
            <pc:sldMk cId="3920431741" sldId="256"/>
            <ac:spMk id="34" creationId="{9203DE33-2CD4-4CA8-9AF3-37C3B65133B0}"/>
          </ac:spMkLst>
        </pc:spChg>
        <pc:spChg chg="add del">
          <ac:chgData name="Leyla Durgun Öner" userId="28bbeed4578307f6" providerId="LiveId" clId="{D103CE3F-E9E4-47F0-B1DF-BB74D50BE258}" dt="2023-05-08T10:13:06.464" v="126" actId="26606"/>
          <ac:spMkLst>
            <pc:docMk/>
            <pc:sldMk cId="3920431741" sldId="256"/>
            <ac:spMk id="35" creationId="{0AF57B88-1D4C-41FA-A761-EC1DD10C35CB}"/>
          </ac:spMkLst>
        </pc:spChg>
        <pc:spChg chg="add del">
          <ac:chgData name="Leyla Durgun Öner" userId="28bbeed4578307f6" providerId="LiveId" clId="{D103CE3F-E9E4-47F0-B1DF-BB74D50BE258}" dt="2023-05-08T10:13:06.464" v="126" actId="26606"/>
          <ac:spMkLst>
            <pc:docMk/>
            <pc:sldMk cId="3920431741" sldId="256"/>
            <ac:spMk id="36" creationId="{D2548F45-5164-4ABB-8212-7F293FDED8D4}"/>
          </ac:spMkLst>
        </pc:spChg>
        <pc:spChg chg="add del">
          <ac:chgData name="Leyla Durgun Öner" userId="28bbeed4578307f6" providerId="LiveId" clId="{D103CE3F-E9E4-47F0-B1DF-BB74D50BE258}" dt="2023-05-08T10:13:06.464" v="126" actId="26606"/>
          <ac:spMkLst>
            <pc:docMk/>
            <pc:sldMk cId="3920431741" sldId="256"/>
            <ac:spMk id="37" creationId="{5E81CCFB-7BEF-4186-86FB-D09450B4D02D}"/>
          </ac:spMkLst>
        </pc:spChg>
        <pc:spChg chg="add del">
          <ac:chgData name="Leyla Durgun Öner" userId="28bbeed4578307f6" providerId="LiveId" clId="{D103CE3F-E9E4-47F0-B1DF-BB74D50BE258}" dt="2023-05-08T10:15:49.914" v="152" actId="26606"/>
          <ac:spMkLst>
            <pc:docMk/>
            <pc:sldMk cId="3920431741" sldId="256"/>
            <ac:spMk id="38" creationId="{F35BC0E3-6FE4-4491-BA19-C0126066A51B}"/>
          </ac:spMkLst>
        </pc:spChg>
        <pc:spChg chg="add del">
          <ac:chgData name="Leyla Durgun Öner" userId="28bbeed4578307f6" providerId="LiveId" clId="{D103CE3F-E9E4-47F0-B1DF-BB74D50BE258}" dt="2023-05-08T10:13:21.840" v="133" actId="26606"/>
          <ac:spMkLst>
            <pc:docMk/>
            <pc:sldMk cId="3920431741" sldId="256"/>
            <ac:spMk id="39" creationId="{9B7AD9F6-8CE7-4299-8FC6-328F4DCD3FF9}"/>
          </ac:spMkLst>
        </pc:spChg>
        <pc:spChg chg="add del">
          <ac:chgData name="Leyla Durgun Öner" userId="28bbeed4578307f6" providerId="LiveId" clId="{D103CE3F-E9E4-47F0-B1DF-BB74D50BE258}" dt="2023-05-08T10:13:21.840" v="133" actId="26606"/>
          <ac:spMkLst>
            <pc:docMk/>
            <pc:sldMk cId="3920431741" sldId="256"/>
            <ac:spMk id="40" creationId="{F49775AF-8896-43EE-92C6-83497D6DC56F}"/>
          </ac:spMkLst>
        </pc:spChg>
        <pc:spChg chg="add del">
          <ac:chgData name="Leyla Durgun Öner" userId="28bbeed4578307f6" providerId="LiveId" clId="{D103CE3F-E9E4-47F0-B1DF-BB74D50BE258}" dt="2023-05-08T10:15:49.914" v="152" actId="26606"/>
          <ac:spMkLst>
            <pc:docMk/>
            <pc:sldMk cId="3920431741" sldId="256"/>
            <ac:spMk id="41" creationId="{EA996627-3E00-4A50-8640-F4F7D38C556C}"/>
          </ac:spMkLst>
        </pc:spChg>
        <pc:spChg chg="add del">
          <ac:chgData name="Leyla Durgun Öner" userId="28bbeed4578307f6" providerId="LiveId" clId="{D103CE3F-E9E4-47F0-B1DF-BB74D50BE258}" dt="2023-05-08T10:15:49.914" v="152" actId="26606"/>
          <ac:spMkLst>
            <pc:docMk/>
            <pc:sldMk cId="3920431741" sldId="256"/>
            <ac:spMk id="42" creationId="{DB11BD18-218F-49C7-BE16-82AEA08B237B}"/>
          </ac:spMkLst>
        </pc:spChg>
        <pc:spChg chg="add del">
          <ac:chgData name="Leyla Durgun Öner" userId="28bbeed4578307f6" providerId="LiveId" clId="{D103CE3F-E9E4-47F0-B1DF-BB74D50BE258}" dt="2023-05-08T10:15:49.914" v="152" actId="26606"/>
          <ac:spMkLst>
            <pc:docMk/>
            <pc:sldMk cId="3920431741" sldId="256"/>
            <ac:spMk id="43" creationId="{A619555D-3337-4F1A-9AFF-1DA3B921C57C}"/>
          </ac:spMkLst>
        </pc:spChg>
        <pc:spChg chg="add del">
          <ac:chgData name="Leyla Durgun Öner" userId="28bbeed4578307f6" providerId="LiveId" clId="{D103CE3F-E9E4-47F0-B1DF-BB74D50BE258}" dt="2023-05-08T10:13:20.901" v="131" actId="26606"/>
          <ac:spMkLst>
            <pc:docMk/>
            <pc:sldMk cId="3920431741" sldId="256"/>
            <ac:spMk id="45" creationId="{D04CF648-5CB3-49E4-BE34-8A0598901AE4}"/>
          </ac:spMkLst>
        </pc:spChg>
        <pc:spChg chg="add del">
          <ac:chgData name="Leyla Durgun Öner" userId="28bbeed4578307f6" providerId="LiveId" clId="{D103CE3F-E9E4-47F0-B1DF-BB74D50BE258}" dt="2023-05-08T10:15:49.914" v="152" actId="26606"/>
          <ac:spMkLst>
            <pc:docMk/>
            <pc:sldMk cId="3920431741" sldId="256"/>
            <ac:spMk id="46" creationId="{CF5E7AE0-415D-4236-B5E6-F2FC68DB94EE}"/>
          </ac:spMkLst>
        </pc:spChg>
        <pc:spChg chg="add del">
          <ac:chgData name="Leyla Durgun Öner" userId="28bbeed4578307f6" providerId="LiveId" clId="{D103CE3F-E9E4-47F0-B1DF-BB74D50BE258}" dt="2023-05-08T10:13:20.901" v="131" actId="26606"/>
          <ac:spMkLst>
            <pc:docMk/>
            <pc:sldMk cId="3920431741" sldId="256"/>
            <ac:spMk id="47" creationId="{669E559C-09DA-4586-86C9-F3C05D9A08C9}"/>
          </ac:spMkLst>
        </pc:spChg>
        <pc:spChg chg="add del">
          <ac:chgData name="Leyla Durgun Öner" userId="28bbeed4578307f6" providerId="LiveId" clId="{D103CE3F-E9E4-47F0-B1DF-BB74D50BE258}" dt="2023-05-08T10:13:20.901" v="131" actId="26606"/>
          <ac:spMkLst>
            <pc:docMk/>
            <pc:sldMk cId="3920431741" sldId="256"/>
            <ac:spMk id="49" creationId="{87AA7ECE-DB5E-48B2-9EF4-7EEAF123BAB1}"/>
          </ac:spMkLst>
        </pc:spChg>
        <pc:spChg chg="add del">
          <ac:chgData name="Leyla Durgun Öner" userId="28bbeed4578307f6" providerId="LiveId" clId="{D103CE3F-E9E4-47F0-B1DF-BB74D50BE258}" dt="2023-05-08T10:16:01.535" v="154" actId="26606"/>
          <ac:spMkLst>
            <pc:docMk/>
            <pc:sldMk cId="3920431741" sldId="256"/>
            <ac:spMk id="50" creationId="{D7CFE75F-6390-4A13-A32B-2AA295CCA277}"/>
          </ac:spMkLst>
        </pc:spChg>
        <pc:spChg chg="add del">
          <ac:chgData name="Leyla Durgun Öner" userId="28bbeed4578307f6" providerId="LiveId" clId="{D103CE3F-E9E4-47F0-B1DF-BB74D50BE258}" dt="2023-05-08T10:13:20.901" v="131" actId="26606"/>
          <ac:spMkLst>
            <pc:docMk/>
            <pc:sldMk cId="3920431741" sldId="256"/>
            <ac:spMk id="51" creationId="{89CB4E80-C571-41A6-BC8A-968D8C75FBF1}"/>
          </ac:spMkLst>
        </pc:spChg>
        <pc:spChg chg="add del">
          <ac:chgData name="Leyla Durgun Öner" userId="28bbeed4578307f6" providerId="LiveId" clId="{D103CE3F-E9E4-47F0-B1DF-BB74D50BE258}" dt="2023-05-08T10:13:20.901" v="131" actId="26606"/>
          <ac:spMkLst>
            <pc:docMk/>
            <pc:sldMk cId="3920431741" sldId="256"/>
            <ac:spMk id="55" creationId="{454F422E-435A-4694-BE6E-B4968E7981A3}"/>
          </ac:spMkLst>
        </pc:spChg>
        <pc:spChg chg="add del">
          <ac:chgData name="Leyla Durgun Öner" userId="28bbeed4578307f6" providerId="LiveId" clId="{D103CE3F-E9E4-47F0-B1DF-BB74D50BE258}" dt="2023-05-08T10:13:20.901" v="131" actId="26606"/>
          <ac:spMkLst>
            <pc:docMk/>
            <pc:sldMk cId="3920431741" sldId="256"/>
            <ac:spMk id="57" creationId="{8ADE9F60-E2BA-44E6-8C5B-A51B19292E3F}"/>
          </ac:spMkLst>
        </pc:spChg>
        <pc:spChg chg="add">
          <ac:chgData name="Leyla Durgun Öner" userId="28bbeed4578307f6" providerId="LiveId" clId="{D103CE3F-E9E4-47F0-B1DF-BB74D50BE258}" dt="2023-05-08T10:16:01.535" v="155" actId="26606"/>
          <ac:spMkLst>
            <pc:docMk/>
            <pc:sldMk cId="3920431741" sldId="256"/>
            <ac:spMk id="71" creationId="{1C4FDBE2-32F7-4AC4-A40C-C51C65B1D474}"/>
          </ac:spMkLst>
        </pc:spChg>
        <pc:spChg chg="add">
          <ac:chgData name="Leyla Durgun Öner" userId="28bbeed4578307f6" providerId="LiveId" clId="{D103CE3F-E9E4-47F0-B1DF-BB74D50BE258}" dt="2023-05-08T10:16:01.535" v="155" actId="26606"/>
          <ac:spMkLst>
            <pc:docMk/>
            <pc:sldMk cId="3920431741" sldId="256"/>
            <ac:spMk id="72" creationId="{EBF4792E-DF83-4D24-9924-01EC30A32C89}"/>
          </ac:spMkLst>
        </pc:spChg>
        <pc:spChg chg="add">
          <ac:chgData name="Leyla Durgun Öner" userId="28bbeed4578307f6" providerId="LiveId" clId="{D103CE3F-E9E4-47F0-B1DF-BB74D50BE258}" dt="2023-05-08T10:16:01.535" v="155" actId="26606"/>
          <ac:spMkLst>
            <pc:docMk/>
            <pc:sldMk cId="3920431741" sldId="256"/>
            <ac:spMk id="73" creationId="{15837328-A57C-47AA-B520-C83F4A6BD1E4}"/>
          </ac:spMkLst>
        </pc:spChg>
        <pc:spChg chg="add">
          <ac:chgData name="Leyla Durgun Öner" userId="28bbeed4578307f6" providerId="LiveId" clId="{D103CE3F-E9E4-47F0-B1DF-BB74D50BE258}" dt="2023-05-08T10:16:01.535" v="155" actId="26606"/>
          <ac:spMkLst>
            <pc:docMk/>
            <pc:sldMk cId="3920431741" sldId="256"/>
            <ac:spMk id="74" creationId="{E2B33195-5BCA-4BB7-A82D-6739522687DD}"/>
          </ac:spMkLst>
        </pc:spChg>
        <pc:spChg chg="add">
          <ac:chgData name="Leyla Durgun Öner" userId="28bbeed4578307f6" providerId="LiveId" clId="{D103CE3F-E9E4-47F0-B1DF-BB74D50BE258}" dt="2023-05-08T10:16:01.535" v="155" actId="26606"/>
          <ac:spMkLst>
            <pc:docMk/>
            <pc:sldMk cId="3920431741" sldId="256"/>
            <ac:spMk id="75" creationId="{8A03A6A2-7849-4179-B68F-C11DDDB231D4}"/>
          </ac:spMkLst>
        </pc:spChg>
        <pc:grpChg chg="add del">
          <ac:chgData name="Leyla Durgun Öner" userId="28bbeed4578307f6" providerId="LiveId" clId="{D103CE3F-E9E4-47F0-B1DF-BB74D50BE258}" dt="2023-05-08T10:16:01.535" v="154" actId="26606"/>
          <ac:grpSpMkLst>
            <pc:docMk/>
            <pc:sldMk cId="3920431741" sldId="256"/>
            <ac:grpSpMk id="52" creationId="{B7BAEF06-AB74-442C-8C30-B88233FD836C}"/>
          </ac:grpSpMkLst>
        </pc:grpChg>
        <pc:grpChg chg="add del">
          <ac:chgData name="Leyla Durgun Öner" userId="28bbeed4578307f6" providerId="LiveId" clId="{D103CE3F-E9E4-47F0-B1DF-BB74D50BE258}" dt="2023-05-08T10:16:01.535" v="154" actId="26606"/>
          <ac:grpSpMkLst>
            <pc:docMk/>
            <pc:sldMk cId="3920431741" sldId="256"/>
            <ac:grpSpMk id="64" creationId="{C9829185-6353-4E3C-B082-AA7F5193916F}"/>
          </ac:grpSpMkLst>
        </pc:grpChg>
        <pc:picChg chg="add mod ord">
          <ac:chgData name="Leyla Durgun Öner" userId="28bbeed4578307f6" providerId="LiveId" clId="{D103CE3F-E9E4-47F0-B1DF-BB74D50BE258}" dt="2023-05-08T10:20:04.035" v="237" actId="1076"/>
          <ac:picMkLst>
            <pc:docMk/>
            <pc:sldMk cId="3920431741" sldId="256"/>
            <ac:picMk id="5" creationId="{F444510A-C451-ADE2-4214-A4ED63373382}"/>
          </ac:picMkLst>
        </pc:picChg>
        <pc:picChg chg="add del mod">
          <ac:chgData name="Leyla Durgun Öner" userId="28bbeed4578307f6" providerId="LiveId" clId="{D103CE3F-E9E4-47F0-B1DF-BB74D50BE258}" dt="2023-05-08T10:15:05.602" v="144" actId="21"/>
          <ac:picMkLst>
            <pc:docMk/>
            <pc:sldMk cId="3920431741" sldId="256"/>
            <ac:picMk id="7" creationId="{090BC06E-22FE-6D4A-1291-E327802FF7D0}"/>
          </ac:picMkLst>
        </pc:picChg>
        <pc:picChg chg="add mod ord">
          <ac:chgData name="Leyla Durgun Öner" userId="28bbeed4578307f6" providerId="LiveId" clId="{D103CE3F-E9E4-47F0-B1DF-BB74D50BE258}" dt="2023-05-08T10:17:24.786" v="171" actId="1076"/>
          <ac:picMkLst>
            <pc:docMk/>
            <pc:sldMk cId="3920431741" sldId="256"/>
            <ac:picMk id="9" creationId="{73CD4D6D-2B38-A714-0F72-4FCAE2B9E5C0}"/>
          </ac:picMkLst>
        </pc:picChg>
        <pc:picChg chg="add mod">
          <ac:chgData name="Leyla Durgun Öner" userId="28bbeed4578307f6" providerId="LiveId" clId="{D103CE3F-E9E4-47F0-B1DF-BB74D50BE258}" dt="2023-05-08T10:16:01.535" v="155" actId="26606"/>
          <ac:picMkLst>
            <pc:docMk/>
            <pc:sldMk cId="3920431741" sldId="256"/>
            <ac:picMk id="13" creationId="{3F49867D-91A9-0A66-76A3-1CBF0817543A}"/>
          </ac:picMkLst>
        </pc:picChg>
        <pc:picChg chg="add del">
          <ac:chgData name="Leyla Durgun Öner" userId="28bbeed4578307f6" providerId="LiveId" clId="{D103CE3F-E9E4-47F0-B1DF-BB74D50BE258}" dt="2023-05-08T10:13:20.901" v="131" actId="26606"/>
          <ac:picMkLst>
            <pc:docMk/>
            <pc:sldMk cId="3920431741" sldId="256"/>
            <ac:picMk id="53" creationId="{4C072E0C-5768-4B45-A438-DFFA8AF4C609}"/>
          </ac:picMkLst>
        </pc:picChg>
        <pc:picChg chg="add del">
          <ac:chgData name="Leyla Durgun Öner" userId="28bbeed4578307f6" providerId="LiveId" clId="{D103CE3F-E9E4-47F0-B1DF-BB74D50BE258}" dt="2023-05-08T10:13:20.901" v="131" actId="26606"/>
          <ac:picMkLst>
            <pc:docMk/>
            <pc:sldMk cId="3920431741" sldId="256"/>
            <ac:picMk id="59" creationId="{02430862-1B4A-470B-8AD3-780215B67392}"/>
          </ac:picMkLst>
        </pc:picChg>
        <pc:picChg chg="add del">
          <ac:chgData name="Leyla Durgun Öner" userId="28bbeed4578307f6" providerId="LiveId" clId="{D103CE3F-E9E4-47F0-B1DF-BB74D50BE258}" dt="2023-05-08T10:13:20.901" v="131" actId="26606"/>
          <ac:picMkLst>
            <pc:docMk/>
            <pc:sldMk cId="3920431741" sldId="256"/>
            <ac:picMk id="61" creationId="{B168F1C9-4999-4AA2-A916-26FD968681D6}"/>
          </ac:picMkLst>
        </pc:picChg>
        <pc:picChg chg="add del">
          <ac:chgData name="Leyla Durgun Öner" userId="28bbeed4578307f6" providerId="LiveId" clId="{D103CE3F-E9E4-47F0-B1DF-BB74D50BE258}" dt="2023-05-08T10:17:02.072" v="166"/>
          <ac:picMkLst>
            <pc:docMk/>
            <pc:sldMk cId="3920431741" sldId="256"/>
            <ac:picMk id="70" creationId="{492FAE31-1729-BF8E-7D17-953D5A66CD08}"/>
          </ac:picMkLst>
        </pc:picChg>
        <pc:picChg chg="add mod">
          <ac:chgData name="Leyla Durgun Öner" userId="28bbeed4578307f6" providerId="LiveId" clId="{D103CE3F-E9E4-47F0-B1DF-BB74D50BE258}" dt="2023-05-08T10:20:02.425" v="236" actId="14100"/>
          <ac:picMkLst>
            <pc:docMk/>
            <pc:sldMk cId="3920431741" sldId="256"/>
            <ac:picMk id="77" creationId="{FFB72C04-1155-AFDD-7D44-4BC378F09D28}"/>
          </ac:picMkLst>
        </pc:picChg>
        <pc:cxnChg chg="add del">
          <ac:chgData name="Leyla Durgun Öner" userId="28bbeed4578307f6" providerId="LiveId" clId="{D103CE3F-E9E4-47F0-B1DF-BB74D50BE258}" dt="2023-05-08T10:15:49.914" v="152" actId="26606"/>
          <ac:cxnSpMkLst>
            <pc:docMk/>
            <pc:sldMk cId="3920431741" sldId="256"/>
            <ac:cxnSpMk id="44" creationId="{A054EDF5-7644-4A95-AB88-057FAB414FEE}"/>
          </ac:cxnSpMkLst>
        </pc:cxnChg>
      </pc:sldChg>
      <pc:sldChg chg="addSp delSp modSp new mod setBg">
        <pc:chgData name="Leyla Durgun Öner" userId="28bbeed4578307f6" providerId="LiveId" clId="{D103CE3F-E9E4-47F0-B1DF-BB74D50BE258}" dt="2023-05-08T13:43:41.816" v="972" actId="1076"/>
        <pc:sldMkLst>
          <pc:docMk/>
          <pc:sldMk cId="2930519817" sldId="257"/>
        </pc:sldMkLst>
        <pc:spChg chg="mod">
          <ac:chgData name="Leyla Durgun Öner" userId="28bbeed4578307f6" providerId="LiveId" clId="{D103CE3F-E9E4-47F0-B1DF-BB74D50BE258}" dt="2023-05-08T10:22:05.461" v="257" actId="26606"/>
          <ac:spMkLst>
            <pc:docMk/>
            <pc:sldMk cId="2930519817" sldId="257"/>
            <ac:spMk id="2" creationId="{7B052964-2C3F-8836-6B68-0B476B6266C4}"/>
          </ac:spMkLst>
        </pc:spChg>
        <pc:spChg chg="del mod">
          <ac:chgData name="Leyla Durgun Öner" userId="28bbeed4578307f6" providerId="LiveId" clId="{D103CE3F-E9E4-47F0-B1DF-BB74D50BE258}" dt="2023-05-08T13:42:40.206" v="956"/>
          <ac:spMkLst>
            <pc:docMk/>
            <pc:sldMk cId="2930519817" sldId="257"/>
            <ac:spMk id="3" creationId="{53948BA7-8064-A591-1F2C-4DC65FD28C6C}"/>
          </ac:spMkLst>
        </pc:spChg>
        <pc:spChg chg="add mod">
          <ac:chgData name="Leyla Durgun Öner" userId="28bbeed4578307f6" providerId="LiveId" clId="{D103CE3F-E9E4-47F0-B1DF-BB74D50BE258}" dt="2023-05-08T10:25:51.950" v="298" actId="1076"/>
          <ac:spMkLst>
            <pc:docMk/>
            <pc:sldMk cId="2930519817" sldId="257"/>
            <ac:spMk id="4" creationId="{9B951FEB-6C2F-CDB1-EC22-3284110CB9FC}"/>
          </ac:spMkLst>
        </pc:spChg>
        <pc:spChg chg="add">
          <ac:chgData name="Leyla Durgun Öner" userId="28bbeed4578307f6" providerId="LiveId" clId="{D103CE3F-E9E4-47F0-B1DF-BB74D50BE258}" dt="2023-05-08T10:22:05.461" v="257" actId="26606"/>
          <ac:spMkLst>
            <pc:docMk/>
            <pc:sldMk cId="2930519817" sldId="257"/>
            <ac:spMk id="8" creationId="{907EF6B7-1338-4443-8C46-6A318D952DFD}"/>
          </ac:spMkLst>
        </pc:spChg>
        <pc:spChg chg="add">
          <ac:chgData name="Leyla Durgun Öner" userId="28bbeed4578307f6" providerId="LiveId" clId="{D103CE3F-E9E4-47F0-B1DF-BB74D50BE258}" dt="2023-05-08T10:22:05.461" v="257" actId="26606"/>
          <ac:spMkLst>
            <pc:docMk/>
            <pc:sldMk cId="2930519817" sldId="257"/>
            <ac:spMk id="10" creationId="{DAAE4CDD-124C-4DCF-9584-B6033B545DD5}"/>
          </ac:spMkLst>
        </pc:spChg>
        <pc:spChg chg="add">
          <ac:chgData name="Leyla Durgun Öner" userId="28bbeed4578307f6" providerId="LiveId" clId="{D103CE3F-E9E4-47F0-B1DF-BB74D50BE258}" dt="2023-05-08T10:22:05.461" v="257" actId="26606"/>
          <ac:spMkLst>
            <pc:docMk/>
            <pc:sldMk cId="2930519817" sldId="257"/>
            <ac:spMk id="12" creationId="{081E4A58-353D-44AE-B2FC-2A74E2E400F7}"/>
          </ac:spMkLst>
        </pc:spChg>
        <pc:picChg chg="add mod">
          <ac:chgData name="Leyla Durgun Öner" userId="28bbeed4578307f6" providerId="LiveId" clId="{D103CE3F-E9E4-47F0-B1DF-BB74D50BE258}" dt="2023-05-08T13:43:38.736" v="971" actId="1076"/>
          <ac:picMkLst>
            <pc:docMk/>
            <pc:sldMk cId="2930519817" sldId="257"/>
            <ac:picMk id="5" creationId="{80DF5057-0A27-4CBF-B835-75F9808E887B}"/>
          </ac:picMkLst>
        </pc:picChg>
        <pc:picChg chg="add mod">
          <ac:chgData name="Leyla Durgun Öner" userId="28bbeed4578307f6" providerId="LiveId" clId="{D103CE3F-E9E4-47F0-B1DF-BB74D50BE258}" dt="2023-05-08T13:43:41.816" v="972" actId="1076"/>
          <ac:picMkLst>
            <pc:docMk/>
            <pc:sldMk cId="2930519817" sldId="257"/>
            <ac:picMk id="6" creationId="{D6126C50-E9D0-B059-46FF-F5FA7A66F327}"/>
          </ac:picMkLst>
        </pc:picChg>
        <pc:picChg chg="add del mod">
          <ac:chgData name="Leyla Durgun Öner" userId="28bbeed4578307f6" providerId="LiveId" clId="{D103CE3F-E9E4-47F0-B1DF-BB74D50BE258}" dt="2023-05-08T13:42:28.068" v="953" actId="21"/>
          <ac:picMkLst>
            <pc:docMk/>
            <pc:sldMk cId="2930519817" sldId="257"/>
            <ac:picMk id="7" creationId="{0C77CAC6-3607-DA9D-E6B8-6C37D82518CA}"/>
          </ac:picMkLst>
        </pc:picChg>
        <pc:picChg chg="add mod">
          <ac:chgData name="Leyla Durgun Öner" userId="28bbeed4578307f6" providerId="LiveId" clId="{D103CE3F-E9E4-47F0-B1DF-BB74D50BE258}" dt="2023-05-08T13:42:49.214" v="960" actId="1076"/>
          <ac:picMkLst>
            <pc:docMk/>
            <pc:sldMk cId="2930519817" sldId="257"/>
            <ac:picMk id="9" creationId="{08653C6C-514D-61E1-EE56-DBA399C64E1C}"/>
          </ac:picMkLst>
        </pc:picChg>
      </pc:sldChg>
      <pc:sldChg chg="addSp delSp modSp new mod ord setBg">
        <pc:chgData name="Leyla Durgun Öner" userId="28bbeed4578307f6" providerId="LiveId" clId="{D103CE3F-E9E4-47F0-B1DF-BB74D50BE258}" dt="2023-05-08T13:56:20.801" v="1546" actId="20577"/>
        <pc:sldMkLst>
          <pc:docMk/>
          <pc:sldMk cId="4024780735" sldId="258"/>
        </pc:sldMkLst>
        <pc:spChg chg="mod">
          <ac:chgData name="Leyla Durgun Öner" userId="28bbeed4578307f6" providerId="LiveId" clId="{D103CE3F-E9E4-47F0-B1DF-BB74D50BE258}" dt="2023-05-08T13:41:21.862" v="940" actId="27636"/>
          <ac:spMkLst>
            <pc:docMk/>
            <pc:sldMk cId="4024780735" sldId="258"/>
            <ac:spMk id="2" creationId="{66BF5CBD-6D68-B013-8CF8-4EBA5FE2EC87}"/>
          </ac:spMkLst>
        </pc:spChg>
        <pc:spChg chg="del mod">
          <ac:chgData name="Leyla Durgun Öner" userId="28bbeed4578307f6" providerId="LiveId" clId="{D103CE3F-E9E4-47F0-B1DF-BB74D50BE258}" dt="2023-05-08T10:38:01.454" v="722"/>
          <ac:spMkLst>
            <pc:docMk/>
            <pc:sldMk cId="4024780735" sldId="258"/>
            <ac:spMk id="3" creationId="{EE994473-57FC-D920-D303-9CB0172FD59C}"/>
          </ac:spMkLst>
        </pc:spChg>
        <pc:spChg chg="add mod">
          <ac:chgData name="Leyla Durgun Öner" userId="28bbeed4578307f6" providerId="LiveId" clId="{D103CE3F-E9E4-47F0-B1DF-BB74D50BE258}" dt="2023-05-08T13:56:20.801" v="1546" actId="20577"/>
          <ac:spMkLst>
            <pc:docMk/>
            <pc:sldMk cId="4024780735" sldId="258"/>
            <ac:spMk id="7" creationId="{8EF093BD-1179-9D09-808D-3ADB710C44F9}"/>
          </ac:spMkLst>
        </pc:spChg>
        <pc:spChg chg="add">
          <ac:chgData name="Leyla Durgun Öner" userId="28bbeed4578307f6" providerId="LiveId" clId="{D103CE3F-E9E4-47F0-B1DF-BB74D50BE258}" dt="2023-05-08T10:26:04.362" v="301" actId="26606"/>
          <ac:spMkLst>
            <pc:docMk/>
            <pc:sldMk cId="4024780735" sldId="258"/>
            <ac:spMk id="8" creationId="{389575E1-3389-451A-A5F7-27854C25C599}"/>
          </ac:spMkLst>
        </pc:spChg>
        <pc:spChg chg="add">
          <ac:chgData name="Leyla Durgun Öner" userId="28bbeed4578307f6" providerId="LiveId" clId="{D103CE3F-E9E4-47F0-B1DF-BB74D50BE258}" dt="2023-05-08T10:26:04.362" v="301" actId="26606"/>
          <ac:spMkLst>
            <pc:docMk/>
            <pc:sldMk cId="4024780735" sldId="258"/>
            <ac:spMk id="10" creationId="{A53CCC5C-D88E-40FB-B30B-23DCDBD01D37}"/>
          </ac:spMkLst>
        </pc:spChg>
        <pc:spChg chg="add">
          <ac:chgData name="Leyla Durgun Öner" userId="28bbeed4578307f6" providerId="LiveId" clId="{D103CE3F-E9E4-47F0-B1DF-BB74D50BE258}" dt="2023-05-08T10:26:04.362" v="301" actId="26606"/>
          <ac:spMkLst>
            <pc:docMk/>
            <pc:sldMk cId="4024780735" sldId="258"/>
            <ac:spMk id="12" creationId="{081E4A58-353D-44AE-B2FC-2A74E2E400F7}"/>
          </ac:spMkLst>
        </pc:spChg>
        <pc:picChg chg="add mod">
          <ac:chgData name="Leyla Durgun Öner" userId="28bbeed4578307f6" providerId="LiveId" clId="{D103CE3F-E9E4-47F0-B1DF-BB74D50BE258}" dt="2023-05-08T13:43:16.205" v="967" actId="1076"/>
          <ac:picMkLst>
            <pc:docMk/>
            <pc:sldMk cId="4024780735" sldId="258"/>
            <ac:picMk id="4" creationId="{76A9084D-AE85-9906-C7B3-9A4D55E5D39B}"/>
          </ac:picMkLst>
        </pc:picChg>
        <pc:picChg chg="add mod">
          <ac:chgData name="Leyla Durgun Öner" userId="28bbeed4578307f6" providerId="LiveId" clId="{D103CE3F-E9E4-47F0-B1DF-BB74D50BE258}" dt="2023-05-08T13:41:40.631" v="945" actId="1076"/>
          <ac:picMkLst>
            <pc:docMk/>
            <pc:sldMk cId="4024780735" sldId="258"/>
            <ac:picMk id="5" creationId="{2EC2ECFB-69FE-563A-0BA2-1A576A52FE9C}"/>
          </ac:picMkLst>
        </pc:picChg>
        <pc:picChg chg="add del mod">
          <ac:chgData name="Leyla Durgun Öner" userId="28bbeed4578307f6" providerId="LiveId" clId="{D103CE3F-E9E4-47F0-B1DF-BB74D50BE258}" dt="2023-05-08T13:42:36.656" v="955" actId="21"/>
          <ac:picMkLst>
            <pc:docMk/>
            <pc:sldMk cId="4024780735" sldId="258"/>
            <ac:picMk id="11" creationId="{EA0BEFB2-1C02-FB75-9F35-8535E578BB21}"/>
          </ac:picMkLst>
        </pc:picChg>
        <pc:picChg chg="add mod">
          <ac:chgData name="Leyla Durgun Öner" userId="28bbeed4578307f6" providerId="LiveId" clId="{D103CE3F-E9E4-47F0-B1DF-BB74D50BE258}" dt="2023-05-08T13:43:20.729" v="968" actId="1076"/>
          <ac:picMkLst>
            <pc:docMk/>
            <pc:sldMk cId="4024780735" sldId="258"/>
            <ac:picMk id="13" creationId="{824DBED4-BFF8-4A81-DDAB-3D1500A8FA3E}"/>
          </ac:picMkLst>
        </pc:picChg>
      </pc:sldChg>
      <pc:sldChg chg="addSp delSp modSp new mod">
        <pc:chgData name="Leyla Durgun Öner" userId="28bbeed4578307f6" providerId="LiveId" clId="{D103CE3F-E9E4-47F0-B1DF-BB74D50BE258}" dt="2023-05-08T11:36:07.246" v="847" actId="1076"/>
        <pc:sldMkLst>
          <pc:docMk/>
          <pc:sldMk cId="3920924057" sldId="259"/>
        </pc:sldMkLst>
        <pc:spChg chg="mod">
          <ac:chgData name="Leyla Durgun Öner" userId="28bbeed4578307f6" providerId="LiveId" clId="{D103CE3F-E9E4-47F0-B1DF-BB74D50BE258}" dt="2023-05-08T10:43:36.076" v="763" actId="20577"/>
          <ac:spMkLst>
            <pc:docMk/>
            <pc:sldMk cId="3920924057" sldId="259"/>
            <ac:spMk id="2" creationId="{3ADCB7B3-4869-01A1-3574-E8317C598DE2}"/>
          </ac:spMkLst>
        </pc:spChg>
        <pc:spChg chg="del mod">
          <ac:chgData name="Leyla Durgun Öner" userId="28bbeed4578307f6" providerId="LiveId" clId="{D103CE3F-E9E4-47F0-B1DF-BB74D50BE258}" dt="2023-05-08T10:42:25.981" v="745"/>
          <ac:spMkLst>
            <pc:docMk/>
            <pc:sldMk cId="3920924057" sldId="259"/>
            <ac:spMk id="3" creationId="{ADE588E3-722D-52D0-DF0D-BE8E21A954AA}"/>
          </ac:spMkLst>
        </pc:spChg>
        <pc:spChg chg="add mod">
          <ac:chgData name="Leyla Durgun Öner" userId="28bbeed4578307f6" providerId="LiveId" clId="{D103CE3F-E9E4-47F0-B1DF-BB74D50BE258}" dt="2023-05-08T10:46:17.137" v="770" actId="20577"/>
          <ac:spMkLst>
            <pc:docMk/>
            <pc:sldMk cId="3920924057" sldId="259"/>
            <ac:spMk id="8" creationId="{5BEF3FA0-9BDB-ADEF-1CFD-D22FF5D58570}"/>
          </ac:spMkLst>
        </pc:spChg>
        <pc:spChg chg="add mod">
          <ac:chgData name="Leyla Durgun Öner" userId="28bbeed4578307f6" providerId="LiveId" clId="{D103CE3F-E9E4-47F0-B1DF-BB74D50BE258}" dt="2023-05-08T11:35:46.126" v="843" actId="1076"/>
          <ac:spMkLst>
            <pc:docMk/>
            <pc:sldMk cId="3920924057" sldId="259"/>
            <ac:spMk id="10" creationId="{995ED2E8-2D17-749F-61DF-E43174041DED}"/>
          </ac:spMkLst>
        </pc:spChg>
        <pc:spChg chg="add mod">
          <ac:chgData name="Leyla Durgun Öner" userId="28bbeed4578307f6" providerId="LiveId" clId="{D103CE3F-E9E4-47F0-B1DF-BB74D50BE258}" dt="2023-05-08T11:35:57.788" v="845" actId="1076"/>
          <ac:spMkLst>
            <pc:docMk/>
            <pc:sldMk cId="3920924057" sldId="259"/>
            <ac:spMk id="11" creationId="{46C31E3B-89F9-9B69-CA6D-4770E4E1B4D0}"/>
          </ac:spMkLst>
        </pc:spChg>
        <pc:spChg chg="add mod">
          <ac:chgData name="Leyla Durgun Öner" userId="28bbeed4578307f6" providerId="LiveId" clId="{D103CE3F-E9E4-47F0-B1DF-BB74D50BE258}" dt="2023-05-08T11:36:01.088" v="846" actId="1076"/>
          <ac:spMkLst>
            <pc:docMk/>
            <pc:sldMk cId="3920924057" sldId="259"/>
            <ac:spMk id="12" creationId="{72E3B802-F07C-5F1C-A64C-103DB3CDBD73}"/>
          </ac:spMkLst>
        </pc:spChg>
        <pc:picChg chg="add mod">
          <ac:chgData name="Leyla Durgun Öner" userId="28bbeed4578307f6" providerId="LiveId" clId="{D103CE3F-E9E4-47F0-B1DF-BB74D50BE258}" dt="2023-05-08T10:43:00.260" v="751" actId="14100"/>
          <ac:picMkLst>
            <pc:docMk/>
            <pc:sldMk cId="3920924057" sldId="259"/>
            <ac:picMk id="4" creationId="{B94BD21E-06C6-9092-1F28-7EAE609201FA}"/>
          </ac:picMkLst>
        </pc:picChg>
        <pc:picChg chg="add mod">
          <ac:chgData name="Leyla Durgun Öner" userId="28bbeed4578307f6" providerId="LiveId" clId="{D103CE3F-E9E4-47F0-B1DF-BB74D50BE258}" dt="2023-05-08T11:36:07.246" v="847" actId="1076"/>
          <ac:picMkLst>
            <pc:docMk/>
            <pc:sldMk cId="3920924057" sldId="259"/>
            <ac:picMk id="5" creationId="{E7E1B497-FB99-C639-1BAD-ABE2D94ECA4C}"/>
          </ac:picMkLst>
        </pc:picChg>
        <pc:picChg chg="add del mod">
          <ac:chgData name="Leyla Durgun Öner" userId="28bbeed4578307f6" providerId="LiveId" clId="{D103CE3F-E9E4-47F0-B1DF-BB74D50BE258}" dt="2023-05-08T10:46:04.593" v="767" actId="478"/>
          <ac:picMkLst>
            <pc:docMk/>
            <pc:sldMk cId="3920924057" sldId="259"/>
            <ac:picMk id="6" creationId="{DE7FFE7B-D1D5-1A8F-C0CF-75E7819D2A4B}"/>
          </ac:picMkLst>
        </pc:picChg>
        <pc:picChg chg="add mod">
          <ac:chgData name="Leyla Durgun Öner" userId="28bbeed4578307f6" providerId="LiveId" clId="{D103CE3F-E9E4-47F0-B1DF-BB74D50BE258}" dt="2023-05-08T11:35:17.213" v="838" actId="1076"/>
          <ac:picMkLst>
            <pc:docMk/>
            <pc:sldMk cId="3920924057" sldId="259"/>
            <ac:picMk id="14" creationId="{98EE12E2-0D40-D3B0-7434-DDE38D290E23}"/>
          </ac:picMkLst>
        </pc:picChg>
        <pc:picChg chg="add mod">
          <ac:chgData name="Leyla Durgun Öner" userId="28bbeed4578307f6" providerId="LiveId" clId="{D103CE3F-E9E4-47F0-B1DF-BB74D50BE258}" dt="2023-05-08T11:35:50.288" v="844" actId="1076"/>
          <ac:picMkLst>
            <pc:docMk/>
            <pc:sldMk cId="3920924057" sldId="259"/>
            <ac:picMk id="16" creationId="{3A0265C3-E69C-C984-4BC9-F34C6E9101CD}"/>
          </ac:picMkLst>
        </pc:picChg>
      </pc:sldChg>
      <pc:sldChg chg="modSp new mod">
        <pc:chgData name="Leyla Durgun Öner" userId="28bbeed4578307f6" providerId="LiveId" clId="{D103CE3F-E9E4-47F0-B1DF-BB74D50BE258}" dt="2023-05-08T11:37:46.967" v="860" actId="115"/>
        <pc:sldMkLst>
          <pc:docMk/>
          <pc:sldMk cId="434963574" sldId="260"/>
        </pc:sldMkLst>
        <pc:spChg chg="mod">
          <ac:chgData name="Leyla Durgun Öner" userId="28bbeed4578307f6" providerId="LiveId" clId="{D103CE3F-E9E4-47F0-B1DF-BB74D50BE258}" dt="2023-05-08T11:37:10.679" v="853" actId="255"/>
          <ac:spMkLst>
            <pc:docMk/>
            <pc:sldMk cId="434963574" sldId="260"/>
            <ac:spMk id="2" creationId="{CE60F460-CF84-A785-2106-06BAFB543F8D}"/>
          </ac:spMkLst>
        </pc:spChg>
        <pc:spChg chg="mod">
          <ac:chgData name="Leyla Durgun Öner" userId="28bbeed4578307f6" providerId="LiveId" clId="{D103CE3F-E9E4-47F0-B1DF-BB74D50BE258}" dt="2023-05-08T11:37:46.967" v="860" actId="115"/>
          <ac:spMkLst>
            <pc:docMk/>
            <pc:sldMk cId="434963574" sldId="260"/>
            <ac:spMk id="3" creationId="{E8B3EC2B-A5D3-2B14-C21B-4F7764E97353}"/>
          </ac:spMkLst>
        </pc:spChg>
      </pc:sldChg>
      <pc:sldChg chg="addSp delSp modSp new mod ord">
        <pc:chgData name="Leyla Durgun Öner" userId="28bbeed4578307f6" providerId="LiveId" clId="{D103CE3F-E9E4-47F0-B1DF-BB74D50BE258}" dt="2023-05-08T13:58:02.010" v="1550"/>
        <pc:sldMkLst>
          <pc:docMk/>
          <pc:sldMk cId="3683890526" sldId="261"/>
        </pc:sldMkLst>
        <pc:spChg chg="mod">
          <ac:chgData name="Leyla Durgun Öner" userId="28bbeed4578307f6" providerId="LiveId" clId="{D103CE3F-E9E4-47F0-B1DF-BB74D50BE258}" dt="2023-05-08T13:39:07.696" v="914" actId="20577"/>
          <ac:spMkLst>
            <pc:docMk/>
            <pc:sldMk cId="3683890526" sldId="261"/>
            <ac:spMk id="2" creationId="{C7CF9D45-F42B-5A7C-9F8E-1C7BA2A78D1B}"/>
          </ac:spMkLst>
        </pc:spChg>
        <pc:spChg chg="del">
          <ac:chgData name="Leyla Durgun Öner" userId="28bbeed4578307f6" providerId="LiveId" clId="{D103CE3F-E9E4-47F0-B1DF-BB74D50BE258}" dt="2023-05-08T13:46:02.269" v="973" actId="931"/>
          <ac:spMkLst>
            <pc:docMk/>
            <pc:sldMk cId="3683890526" sldId="261"/>
            <ac:spMk id="3" creationId="{6E0A7AFF-744E-DB2E-2A35-D403A9D73D09}"/>
          </ac:spMkLst>
        </pc:spChg>
        <pc:spChg chg="add mod">
          <ac:chgData name="Leyla Durgun Öner" userId="28bbeed4578307f6" providerId="LiveId" clId="{D103CE3F-E9E4-47F0-B1DF-BB74D50BE258}" dt="2023-05-08T13:50:14.222" v="1271" actId="20577"/>
          <ac:spMkLst>
            <pc:docMk/>
            <pc:sldMk cId="3683890526" sldId="261"/>
            <ac:spMk id="8" creationId="{4091F7E2-995D-2B58-C4C0-60DB6BFD9C0A}"/>
          </ac:spMkLst>
        </pc:spChg>
        <pc:spChg chg="add del mod">
          <ac:chgData name="Leyla Durgun Öner" userId="28bbeed4578307f6" providerId="LiveId" clId="{D103CE3F-E9E4-47F0-B1DF-BB74D50BE258}" dt="2023-05-08T13:48:11.503" v="1133"/>
          <ac:spMkLst>
            <pc:docMk/>
            <pc:sldMk cId="3683890526" sldId="261"/>
            <ac:spMk id="9" creationId="{4246999C-FEFD-3873-CA7A-29020D616EBF}"/>
          </ac:spMkLst>
        </pc:spChg>
        <pc:spChg chg="add mod">
          <ac:chgData name="Leyla Durgun Öner" userId="28bbeed4578307f6" providerId="LiveId" clId="{D103CE3F-E9E4-47F0-B1DF-BB74D50BE258}" dt="2023-05-08T13:50:22.751" v="1277" actId="20577"/>
          <ac:spMkLst>
            <pc:docMk/>
            <pc:sldMk cId="3683890526" sldId="261"/>
            <ac:spMk id="10" creationId="{06529A35-5951-73EA-74AC-445E72B4A1CF}"/>
          </ac:spMkLst>
        </pc:spChg>
        <pc:picChg chg="add mod">
          <ac:chgData name="Leyla Durgun Öner" userId="28bbeed4578307f6" providerId="LiveId" clId="{D103CE3F-E9E4-47F0-B1DF-BB74D50BE258}" dt="2023-05-08T13:46:07.416" v="977" actId="1076"/>
          <ac:picMkLst>
            <pc:docMk/>
            <pc:sldMk cId="3683890526" sldId="261"/>
            <ac:picMk id="5" creationId="{11AC6242-7212-00BB-436E-BA758B7F4945}"/>
          </ac:picMkLst>
        </pc:picChg>
        <pc:picChg chg="add mod">
          <ac:chgData name="Leyla Durgun Öner" userId="28bbeed4578307f6" providerId="LiveId" clId="{D103CE3F-E9E4-47F0-B1DF-BB74D50BE258}" dt="2023-05-08T13:46:37.326" v="982" actId="1076"/>
          <ac:picMkLst>
            <pc:docMk/>
            <pc:sldMk cId="3683890526" sldId="261"/>
            <ac:picMk id="7" creationId="{D7F045D8-685E-BFE1-3DEE-654B6A9C4094}"/>
          </ac:picMkLst>
        </pc:picChg>
      </pc:sldChg>
      <pc:sldChg chg="addSp delSp modSp new mod setBg">
        <pc:chgData name="Leyla Durgun Öner" userId="28bbeed4578307f6" providerId="LiveId" clId="{D103CE3F-E9E4-47F0-B1DF-BB74D50BE258}" dt="2023-05-08T13:55:39.229" v="1519" actId="20577"/>
        <pc:sldMkLst>
          <pc:docMk/>
          <pc:sldMk cId="200371394" sldId="262"/>
        </pc:sldMkLst>
        <pc:spChg chg="mod ord">
          <ac:chgData name="Leyla Durgun Öner" userId="28bbeed4578307f6" providerId="LiveId" clId="{D103CE3F-E9E4-47F0-B1DF-BB74D50BE258}" dt="2023-05-08T13:55:21.554" v="1481" actId="1076"/>
          <ac:spMkLst>
            <pc:docMk/>
            <pc:sldMk cId="200371394" sldId="262"/>
            <ac:spMk id="2" creationId="{258DFAB1-3320-330F-F0AC-AADDE32D561A}"/>
          </ac:spMkLst>
        </pc:spChg>
        <pc:spChg chg="del">
          <ac:chgData name="Leyla Durgun Öner" userId="28bbeed4578307f6" providerId="LiveId" clId="{D103CE3F-E9E4-47F0-B1DF-BB74D50BE258}" dt="2023-05-08T13:52:35.025" v="1291"/>
          <ac:spMkLst>
            <pc:docMk/>
            <pc:sldMk cId="200371394" sldId="262"/>
            <ac:spMk id="3" creationId="{C16B644C-F4CC-C70B-730E-D96DBCF6486C}"/>
          </ac:spMkLst>
        </pc:spChg>
        <pc:spChg chg="add del">
          <ac:chgData name="Leyla Durgun Öner" userId="28bbeed4578307f6" providerId="LiveId" clId="{D103CE3F-E9E4-47F0-B1DF-BB74D50BE258}" dt="2023-05-08T13:53:42.754" v="1306" actId="26606"/>
          <ac:spMkLst>
            <pc:docMk/>
            <pc:sldMk cId="200371394" sldId="262"/>
            <ac:spMk id="8" creationId="{B228652A-FD81-4A3C-B164-2012BF4EEA56}"/>
          </ac:spMkLst>
        </pc:spChg>
        <pc:spChg chg="add del">
          <ac:chgData name="Leyla Durgun Öner" userId="28bbeed4578307f6" providerId="LiveId" clId="{D103CE3F-E9E4-47F0-B1DF-BB74D50BE258}" dt="2023-05-08T13:53:42.754" v="1306" actId="26606"/>
          <ac:spMkLst>
            <pc:docMk/>
            <pc:sldMk cId="200371394" sldId="262"/>
            <ac:spMk id="9" creationId="{FE8F25D8-4980-4C67-9E0C-7BE94C9CBFE6}"/>
          </ac:spMkLst>
        </pc:spChg>
        <pc:spChg chg="add del">
          <ac:chgData name="Leyla Durgun Öner" userId="28bbeed4578307f6" providerId="LiveId" clId="{D103CE3F-E9E4-47F0-B1DF-BB74D50BE258}" dt="2023-05-08T13:53:29.465" v="1302" actId="26606"/>
          <ac:spMkLst>
            <pc:docMk/>
            <pc:sldMk cId="200371394" sldId="262"/>
            <ac:spMk id="10" creationId="{84C70582-29EC-EBD8-25C6-AB83F244E883}"/>
          </ac:spMkLst>
        </pc:spChg>
        <pc:spChg chg="add del">
          <ac:chgData name="Leyla Durgun Öner" userId="28bbeed4578307f6" providerId="LiveId" clId="{D103CE3F-E9E4-47F0-B1DF-BB74D50BE258}" dt="2023-05-08T13:53:42.754" v="1306" actId="26606"/>
          <ac:spMkLst>
            <pc:docMk/>
            <pc:sldMk cId="200371394" sldId="262"/>
            <ac:spMk id="11" creationId="{FC3D2873-2194-4FB0-BFBA-7E7EEB984862}"/>
          </ac:spMkLst>
        </pc:spChg>
        <pc:spChg chg="add del">
          <ac:chgData name="Leyla Durgun Öner" userId="28bbeed4578307f6" providerId="LiveId" clId="{D103CE3F-E9E4-47F0-B1DF-BB74D50BE258}" dt="2023-05-08T13:53:29.465" v="1302" actId="26606"/>
          <ac:spMkLst>
            <pc:docMk/>
            <pc:sldMk cId="200371394" sldId="262"/>
            <ac:spMk id="13" creationId="{B3684CCF-CEBB-4D8E-A366-95E43D4C790B}"/>
          </ac:spMkLst>
        </pc:spChg>
        <pc:spChg chg="add del">
          <ac:chgData name="Leyla Durgun Öner" userId="28bbeed4578307f6" providerId="LiveId" clId="{D103CE3F-E9E4-47F0-B1DF-BB74D50BE258}" dt="2023-05-08T13:53:29.465" v="1302" actId="26606"/>
          <ac:spMkLst>
            <pc:docMk/>
            <pc:sldMk cId="200371394" sldId="262"/>
            <ac:spMk id="15" creationId="{70BEB1E7-2F88-40BC-B73D-42E5B6F80BFC}"/>
          </ac:spMkLst>
        </pc:spChg>
        <pc:spChg chg="add del">
          <ac:chgData name="Leyla Durgun Öner" userId="28bbeed4578307f6" providerId="LiveId" clId="{D103CE3F-E9E4-47F0-B1DF-BB74D50BE258}" dt="2023-05-08T13:53:42.754" v="1306" actId="26606"/>
          <ac:spMkLst>
            <pc:docMk/>
            <pc:sldMk cId="200371394" sldId="262"/>
            <ac:spMk id="17" creationId="{1A214C69-1234-4E5D-91CD-BEA00204258E}"/>
          </ac:spMkLst>
        </pc:spChg>
        <pc:spChg chg="add del">
          <ac:chgData name="Leyla Durgun Öner" userId="28bbeed4578307f6" providerId="LiveId" clId="{D103CE3F-E9E4-47F0-B1DF-BB74D50BE258}" dt="2023-05-08T13:53:42.754" v="1306" actId="26606"/>
          <ac:spMkLst>
            <pc:docMk/>
            <pc:sldMk cId="200371394" sldId="262"/>
            <ac:spMk id="19" creationId="{F86E49C8-40C0-4E80-BAC0-9A66298F1D1C}"/>
          </ac:spMkLst>
        </pc:spChg>
        <pc:spChg chg="add del">
          <ac:chgData name="Leyla Durgun Öner" userId="28bbeed4578307f6" providerId="LiveId" clId="{D103CE3F-E9E4-47F0-B1DF-BB74D50BE258}" dt="2023-05-08T13:55:08.337" v="1479" actId="26606"/>
          <ac:spMkLst>
            <pc:docMk/>
            <pc:sldMk cId="200371394" sldId="262"/>
            <ac:spMk id="21" creationId="{09C509D2-0C1A-47B8-89C1-D3AB17D45256}"/>
          </ac:spMkLst>
        </pc:spChg>
        <pc:spChg chg="add mod">
          <ac:chgData name="Leyla Durgun Öner" userId="28bbeed4578307f6" providerId="LiveId" clId="{D103CE3F-E9E4-47F0-B1DF-BB74D50BE258}" dt="2023-05-08T13:55:39.229" v="1519" actId="20577"/>
          <ac:spMkLst>
            <pc:docMk/>
            <pc:sldMk cId="200371394" sldId="262"/>
            <ac:spMk id="22" creationId="{B558139F-98CE-94AB-F605-1E9F4E8F79B8}"/>
          </ac:spMkLst>
        </pc:spChg>
        <pc:spChg chg="add">
          <ac:chgData name="Leyla Durgun Öner" userId="28bbeed4578307f6" providerId="LiveId" clId="{D103CE3F-E9E4-47F0-B1DF-BB74D50BE258}" dt="2023-05-08T13:55:08.337" v="1479" actId="26606"/>
          <ac:spMkLst>
            <pc:docMk/>
            <pc:sldMk cId="200371394" sldId="262"/>
            <ac:spMk id="27" creationId="{B43B9CA2-4B31-4ACD-9A9F-B8E6C6420386}"/>
          </ac:spMkLst>
        </pc:spChg>
        <pc:spChg chg="add">
          <ac:chgData name="Leyla Durgun Öner" userId="28bbeed4578307f6" providerId="LiveId" clId="{D103CE3F-E9E4-47F0-B1DF-BB74D50BE258}" dt="2023-05-08T13:55:08.337" v="1479" actId="26606"/>
          <ac:spMkLst>
            <pc:docMk/>
            <pc:sldMk cId="200371394" sldId="262"/>
            <ac:spMk id="29" creationId="{33F94DB1-BC5D-454D-845C-7BA3A1F46999}"/>
          </ac:spMkLst>
        </pc:spChg>
        <pc:spChg chg="add">
          <ac:chgData name="Leyla Durgun Öner" userId="28bbeed4578307f6" providerId="LiveId" clId="{D103CE3F-E9E4-47F0-B1DF-BB74D50BE258}" dt="2023-05-08T13:55:08.337" v="1479" actId="26606"/>
          <ac:spMkLst>
            <pc:docMk/>
            <pc:sldMk cId="200371394" sldId="262"/>
            <ac:spMk id="31" creationId="{5676B86F-860B-4586-BCAA-C0650C09B7B9}"/>
          </ac:spMkLst>
        </pc:spChg>
        <pc:spChg chg="add">
          <ac:chgData name="Leyla Durgun Öner" userId="28bbeed4578307f6" providerId="LiveId" clId="{D103CE3F-E9E4-47F0-B1DF-BB74D50BE258}" dt="2023-05-08T13:55:08.337" v="1479" actId="26606"/>
          <ac:spMkLst>
            <pc:docMk/>
            <pc:sldMk cId="200371394" sldId="262"/>
            <ac:spMk id="33" creationId="{8C818ED5-2F56-4171-9445-3AA4F4462396}"/>
          </ac:spMkLst>
        </pc:spChg>
        <pc:spChg chg="add">
          <ac:chgData name="Leyla Durgun Öner" userId="28bbeed4578307f6" providerId="LiveId" clId="{D103CE3F-E9E4-47F0-B1DF-BB74D50BE258}" dt="2023-05-08T13:55:08.337" v="1479" actId="26606"/>
          <ac:spMkLst>
            <pc:docMk/>
            <pc:sldMk cId="200371394" sldId="262"/>
            <ac:spMk id="35" creationId="{DE74FCE8-866C-4AFA-B45C-FACE2A6094E4}"/>
          </ac:spMkLst>
        </pc:spChg>
        <pc:picChg chg="add mod ord">
          <ac:chgData name="Leyla Durgun Öner" userId="28bbeed4578307f6" providerId="LiveId" clId="{D103CE3F-E9E4-47F0-B1DF-BB74D50BE258}" dt="2023-05-08T13:55:08.337" v="1479" actId="26606"/>
          <ac:picMkLst>
            <pc:docMk/>
            <pc:sldMk cId="200371394" sldId="262"/>
            <ac:picMk id="4" creationId="{0F6C7F99-0DC9-430F-6CCE-EE9FE9D3B31C}"/>
          </ac:picMkLst>
        </pc:picChg>
        <pc:picChg chg="add mod ord">
          <ac:chgData name="Leyla Durgun Öner" userId="28bbeed4578307f6" providerId="LiveId" clId="{D103CE3F-E9E4-47F0-B1DF-BB74D50BE258}" dt="2023-05-08T13:55:08.337" v="1479" actId="26606"/>
          <ac:picMkLst>
            <pc:docMk/>
            <pc:sldMk cId="200371394" sldId="262"/>
            <ac:picMk id="5" creationId="{91C35502-2655-D69F-128A-1F51543DB2E9}"/>
          </ac:picMkLst>
        </pc:picChg>
        <pc:picChg chg="add mod ord">
          <ac:chgData name="Leyla Durgun Öner" userId="28bbeed4578307f6" providerId="LiveId" clId="{D103CE3F-E9E4-47F0-B1DF-BB74D50BE258}" dt="2023-05-08T13:55:08.337" v="1479" actId="26606"/>
          <ac:picMkLst>
            <pc:docMk/>
            <pc:sldMk cId="200371394" sldId="262"/>
            <ac:picMk id="6" creationId="{74AFA81C-EBA3-B134-4D2C-21581EB508AE}"/>
          </ac:picMkLst>
        </pc:picChg>
      </pc:sldChg>
      <pc:sldChg chg="addSp delSp modSp new mod setBg">
        <pc:chgData name="Leyla Durgun Öner" userId="28bbeed4578307f6" providerId="LiveId" clId="{D103CE3F-E9E4-47F0-B1DF-BB74D50BE258}" dt="2023-05-08T14:05:05.015" v="1751" actId="1076"/>
        <pc:sldMkLst>
          <pc:docMk/>
          <pc:sldMk cId="3546567906" sldId="263"/>
        </pc:sldMkLst>
        <pc:spChg chg="mod">
          <ac:chgData name="Leyla Durgun Öner" userId="28bbeed4578307f6" providerId="LiveId" clId="{D103CE3F-E9E4-47F0-B1DF-BB74D50BE258}" dt="2023-05-08T13:59:44.014" v="1587" actId="20577"/>
          <ac:spMkLst>
            <pc:docMk/>
            <pc:sldMk cId="3546567906" sldId="263"/>
            <ac:spMk id="2" creationId="{D0313772-CFA3-0456-76B0-A93445F4CF51}"/>
          </ac:spMkLst>
        </pc:spChg>
        <pc:spChg chg="del">
          <ac:chgData name="Leyla Durgun Öner" userId="28bbeed4578307f6" providerId="LiveId" clId="{D103CE3F-E9E4-47F0-B1DF-BB74D50BE258}" dt="2023-05-08T13:59:00.961" v="1554" actId="931"/>
          <ac:spMkLst>
            <pc:docMk/>
            <pc:sldMk cId="3546567906" sldId="263"/>
            <ac:spMk id="3" creationId="{F8825194-8559-E8D5-5DA8-C208809D4A74}"/>
          </ac:spMkLst>
        </pc:spChg>
        <pc:spChg chg="add del">
          <ac:chgData name="Leyla Durgun Öner" userId="28bbeed4578307f6" providerId="LiveId" clId="{D103CE3F-E9E4-47F0-B1DF-BB74D50BE258}" dt="2023-05-08T13:59:09.513" v="1562" actId="26606"/>
          <ac:spMkLst>
            <pc:docMk/>
            <pc:sldMk cId="3546567906" sldId="263"/>
            <ac:spMk id="11" creationId="{C64D37B0-B4A2-F1E6-B980-CC4CBEA634C0}"/>
          </ac:spMkLst>
        </pc:spChg>
        <pc:spChg chg="add del">
          <ac:chgData name="Leyla Durgun Öner" userId="28bbeed4578307f6" providerId="LiveId" clId="{D103CE3F-E9E4-47F0-B1DF-BB74D50BE258}" dt="2023-05-08T13:59:07.480" v="1560" actId="26606"/>
          <ac:spMkLst>
            <pc:docMk/>
            <pc:sldMk cId="3546567906" sldId="263"/>
            <ac:spMk id="12" creationId="{022BDE4A-8A20-4A69-9C5A-581C82036A4D}"/>
          </ac:spMkLst>
        </pc:spChg>
        <pc:spChg chg="add del">
          <ac:chgData name="Leyla Durgun Öner" userId="28bbeed4578307f6" providerId="LiveId" clId="{D103CE3F-E9E4-47F0-B1DF-BB74D50BE258}" dt="2023-05-08T13:59:09.513" v="1562" actId="26606"/>
          <ac:spMkLst>
            <pc:docMk/>
            <pc:sldMk cId="3546567906" sldId="263"/>
            <ac:spMk id="14" creationId="{D2B783EE-0239-4717-BBEA-8C9EAC61C824}"/>
          </ac:spMkLst>
        </pc:spChg>
        <pc:spChg chg="add del">
          <ac:chgData name="Leyla Durgun Öner" userId="28bbeed4578307f6" providerId="LiveId" clId="{D103CE3F-E9E4-47F0-B1DF-BB74D50BE258}" dt="2023-05-08T13:59:09.513" v="1562" actId="26606"/>
          <ac:spMkLst>
            <pc:docMk/>
            <pc:sldMk cId="3546567906" sldId="263"/>
            <ac:spMk id="16" creationId="{A7B99495-F43F-4D80-A44F-2CB4764EB90B}"/>
          </ac:spMkLst>
        </pc:spChg>
        <pc:spChg chg="add del">
          <ac:chgData name="Leyla Durgun Öner" userId="28bbeed4578307f6" providerId="LiveId" clId="{D103CE3F-E9E4-47F0-B1DF-BB74D50BE258}" dt="2023-05-08T13:59:09.513" v="1562" actId="26606"/>
          <ac:spMkLst>
            <pc:docMk/>
            <pc:sldMk cId="3546567906" sldId="263"/>
            <ac:spMk id="18" creationId="{70BEB1E7-2F88-40BC-B73D-42E5B6F80BFC}"/>
          </ac:spMkLst>
        </pc:spChg>
        <pc:spChg chg="add del">
          <ac:chgData name="Leyla Durgun Öner" userId="28bbeed4578307f6" providerId="LiveId" clId="{D103CE3F-E9E4-47F0-B1DF-BB74D50BE258}" dt="2023-05-08T13:59:19.062" v="1564" actId="26606"/>
          <ac:spMkLst>
            <pc:docMk/>
            <pc:sldMk cId="3546567906" sldId="263"/>
            <ac:spMk id="20" creationId="{022BDE4A-8A20-4A69-9C5A-581C82036A4D}"/>
          </ac:spMkLst>
        </pc:spChg>
        <pc:spChg chg="add del">
          <ac:chgData name="Leyla Durgun Öner" userId="28bbeed4578307f6" providerId="LiveId" clId="{D103CE3F-E9E4-47F0-B1DF-BB74D50BE258}" dt="2023-05-08T13:59:21.017" v="1566" actId="26606"/>
          <ac:spMkLst>
            <pc:docMk/>
            <pc:sldMk cId="3546567906" sldId="263"/>
            <ac:spMk id="22" creationId="{2172A0AC-3DCE-4672-BCAF-28FEF91F6020}"/>
          </ac:spMkLst>
        </pc:spChg>
        <pc:spChg chg="add del">
          <ac:chgData name="Leyla Durgun Öner" userId="28bbeed4578307f6" providerId="LiveId" clId="{D103CE3F-E9E4-47F0-B1DF-BB74D50BE258}" dt="2023-05-08T13:59:21.017" v="1566" actId="26606"/>
          <ac:spMkLst>
            <pc:docMk/>
            <pc:sldMk cId="3546567906" sldId="263"/>
            <ac:spMk id="23" creationId="{AE6F1C77-EDC9-4C5F-8C1C-62DD46BDA3C3}"/>
          </ac:spMkLst>
        </pc:spChg>
        <pc:spChg chg="add del">
          <ac:chgData name="Leyla Durgun Öner" userId="28bbeed4578307f6" providerId="LiveId" clId="{D103CE3F-E9E4-47F0-B1DF-BB74D50BE258}" dt="2023-05-08T13:59:21.017" v="1566" actId="26606"/>
          <ac:spMkLst>
            <pc:docMk/>
            <pc:sldMk cId="3546567906" sldId="263"/>
            <ac:spMk id="24" creationId="{491F2F86-5FB0-4859-25F9-1C76BC1C6F35}"/>
          </ac:spMkLst>
        </pc:spChg>
        <pc:spChg chg="add del">
          <ac:chgData name="Leyla Durgun Öner" userId="28bbeed4578307f6" providerId="LiveId" clId="{D103CE3F-E9E4-47F0-B1DF-BB74D50BE258}" dt="2023-05-08T13:59:23.403" v="1568" actId="26606"/>
          <ac:spMkLst>
            <pc:docMk/>
            <pc:sldMk cId="3546567906" sldId="263"/>
            <ac:spMk id="26" creationId="{95B1FC96-0749-41C9-BAED-E089E77149FA}"/>
          </ac:spMkLst>
        </pc:spChg>
        <pc:spChg chg="add del">
          <ac:chgData name="Leyla Durgun Öner" userId="28bbeed4578307f6" providerId="LiveId" clId="{D103CE3F-E9E4-47F0-B1DF-BB74D50BE258}" dt="2023-05-08T13:59:23.403" v="1568" actId="26606"/>
          <ac:spMkLst>
            <pc:docMk/>
            <pc:sldMk cId="3546567906" sldId="263"/>
            <ac:spMk id="27" creationId="{63C1A86C-B1A8-4AEC-B001-595C91716E77}"/>
          </ac:spMkLst>
        </pc:spChg>
        <pc:spChg chg="add del">
          <ac:chgData name="Leyla Durgun Öner" userId="28bbeed4578307f6" providerId="LiveId" clId="{D103CE3F-E9E4-47F0-B1DF-BB74D50BE258}" dt="2023-05-08T13:59:23.403" v="1568" actId="26606"/>
          <ac:spMkLst>
            <pc:docMk/>
            <pc:sldMk cId="3546567906" sldId="263"/>
            <ac:spMk id="28" creationId="{8A288729-A93B-30D3-035F-3C1BF06BBCF4}"/>
          </ac:spMkLst>
        </pc:spChg>
        <pc:spChg chg="add del">
          <ac:chgData name="Leyla Durgun Öner" userId="28bbeed4578307f6" providerId="LiveId" clId="{D103CE3F-E9E4-47F0-B1DF-BB74D50BE258}" dt="2023-05-08T13:59:27.669" v="1570" actId="26606"/>
          <ac:spMkLst>
            <pc:docMk/>
            <pc:sldMk cId="3546567906" sldId="263"/>
            <ac:spMk id="30" creationId="{99F1FFA9-D672-408C-9220-ADEEC6ABDD09}"/>
          </ac:spMkLst>
        </pc:spChg>
        <pc:spChg chg="add del">
          <ac:chgData name="Leyla Durgun Öner" userId="28bbeed4578307f6" providerId="LiveId" clId="{D103CE3F-E9E4-47F0-B1DF-BB74D50BE258}" dt="2023-05-08T13:59:27.669" v="1570" actId="26606"/>
          <ac:spMkLst>
            <pc:docMk/>
            <pc:sldMk cId="3546567906" sldId="263"/>
            <ac:spMk id="31" creationId="{C369029C-D6D2-6643-B19D-77D958EF0F89}"/>
          </ac:spMkLst>
        </pc:spChg>
        <pc:spChg chg="add del">
          <ac:chgData name="Leyla Durgun Öner" userId="28bbeed4578307f6" providerId="LiveId" clId="{D103CE3F-E9E4-47F0-B1DF-BB74D50BE258}" dt="2023-05-08T13:59:34.602" v="1572" actId="26606"/>
          <ac:spMkLst>
            <pc:docMk/>
            <pc:sldMk cId="3546567906" sldId="263"/>
            <ac:spMk id="33" creationId="{2DAA6C16-BF9B-4A3E-BC70-EE6015D4F967}"/>
          </ac:spMkLst>
        </pc:spChg>
        <pc:spChg chg="add del">
          <ac:chgData name="Leyla Durgun Öner" userId="28bbeed4578307f6" providerId="LiveId" clId="{D103CE3F-E9E4-47F0-B1DF-BB74D50BE258}" dt="2023-05-08T13:59:34.602" v="1572" actId="26606"/>
          <ac:spMkLst>
            <pc:docMk/>
            <pc:sldMk cId="3546567906" sldId="263"/>
            <ac:spMk id="36" creationId="{878CFA51-A395-13A9-E7DB-8D139A4522E0}"/>
          </ac:spMkLst>
        </pc:spChg>
        <pc:spChg chg="add">
          <ac:chgData name="Leyla Durgun Öner" userId="28bbeed4578307f6" providerId="LiveId" clId="{D103CE3F-E9E4-47F0-B1DF-BB74D50BE258}" dt="2023-05-08T13:59:34.607" v="1573" actId="26606"/>
          <ac:spMkLst>
            <pc:docMk/>
            <pc:sldMk cId="3546567906" sldId="263"/>
            <ac:spMk id="38" creationId="{D2B783EE-0239-4717-BBEA-8C9EAC61C824}"/>
          </ac:spMkLst>
        </pc:spChg>
        <pc:spChg chg="add mod">
          <ac:chgData name="Leyla Durgun Öner" userId="28bbeed4578307f6" providerId="LiveId" clId="{D103CE3F-E9E4-47F0-B1DF-BB74D50BE258}" dt="2023-05-08T14:04:58.384" v="1749" actId="20577"/>
          <ac:spMkLst>
            <pc:docMk/>
            <pc:sldMk cId="3546567906" sldId="263"/>
            <ac:spMk id="39" creationId="{C64D37B0-B4A2-F1E6-B980-CC4CBEA634C0}"/>
          </ac:spMkLst>
        </pc:spChg>
        <pc:spChg chg="add">
          <ac:chgData name="Leyla Durgun Öner" userId="28bbeed4578307f6" providerId="LiveId" clId="{D103CE3F-E9E4-47F0-B1DF-BB74D50BE258}" dt="2023-05-08T13:59:34.607" v="1573" actId="26606"/>
          <ac:spMkLst>
            <pc:docMk/>
            <pc:sldMk cId="3546567906" sldId="263"/>
            <ac:spMk id="40" creationId="{A7B99495-F43F-4D80-A44F-2CB4764EB90B}"/>
          </ac:spMkLst>
        </pc:spChg>
        <pc:spChg chg="add">
          <ac:chgData name="Leyla Durgun Öner" userId="28bbeed4578307f6" providerId="LiveId" clId="{D103CE3F-E9E4-47F0-B1DF-BB74D50BE258}" dt="2023-05-08T13:59:34.607" v="1573" actId="26606"/>
          <ac:spMkLst>
            <pc:docMk/>
            <pc:sldMk cId="3546567906" sldId="263"/>
            <ac:spMk id="41" creationId="{70BEB1E7-2F88-40BC-B73D-42E5B6F80BFC}"/>
          </ac:spMkLst>
        </pc:spChg>
        <pc:grpChg chg="add del">
          <ac:chgData name="Leyla Durgun Öner" userId="28bbeed4578307f6" providerId="LiveId" clId="{D103CE3F-E9E4-47F0-B1DF-BB74D50BE258}" dt="2023-05-08T13:59:34.602" v="1572" actId="26606"/>
          <ac:grpSpMkLst>
            <pc:docMk/>
            <pc:sldMk cId="3546567906" sldId="263"/>
            <ac:grpSpMk id="34" creationId="{A4AE1828-51FD-4AD7-BCF6-9AF5C696CE5D}"/>
          </ac:grpSpMkLst>
        </pc:grpChg>
        <pc:picChg chg="add mod ord">
          <ac:chgData name="Leyla Durgun Öner" userId="28bbeed4578307f6" providerId="LiveId" clId="{D103CE3F-E9E4-47F0-B1DF-BB74D50BE258}" dt="2023-05-08T14:05:03.249" v="1750" actId="1076"/>
          <ac:picMkLst>
            <pc:docMk/>
            <pc:sldMk cId="3546567906" sldId="263"/>
            <ac:picMk id="5" creationId="{38B7C581-E180-768B-C8E2-24F44F1471AC}"/>
          </ac:picMkLst>
        </pc:picChg>
        <pc:picChg chg="add mod ord">
          <ac:chgData name="Leyla Durgun Öner" userId="28bbeed4578307f6" providerId="LiveId" clId="{D103CE3F-E9E4-47F0-B1DF-BB74D50BE258}" dt="2023-05-08T14:05:05.015" v="1751" actId="1076"/>
          <ac:picMkLst>
            <pc:docMk/>
            <pc:sldMk cId="3546567906" sldId="263"/>
            <ac:picMk id="7" creationId="{B7400FF3-27ED-65B9-1676-26D6822EAB0B}"/>
          </ac:picMkLst>
        </pc:picChg>
      </pc:sldChg>
      <pc:sldChg chg="delSp modSp add mod ord">
        <pc:chgData name="Leyla Durgun Öner" userId="28bbeed4578307f6" providerId="LiveId" clId="{D103CE3F-E9E4-47F0-B1DF-BB74D50BE258}" dt="2023-05-08T13:58:16.901" v="1553" actId="21"/>
        <pc:sldMkLst>
          <pc:docMk/>
          <pc:sldMk cId="1508920150" sldId="264"/>
        </pc:sldMkLst>
        <pc:graphicFrameChg chg="del mod">
          <ac:chgData name="Leyla Durgun Öner" userId="28bbeed4578307f6" providerId="LiveId" clId="{D103CE3F-E9E4-47F0-B1DF-BB74D50BE258}" dt="2023-05-08T13:58:16.901" v="1553" actId="21"/>
          <ac:graphicFrameMkLst>
            <pc:docMk/>
            <pc:sldMk cId="1508920150" sldId="264"/>
            <ac:graphicFrameMk id="4" creationId="{57E4376F-7973-8497-0EB8-5263288DF83B}"/>
          </ac:graphicFrameMkLst>
        </pc:graphicFrameChg>
      </pc:sldChg>
      <pc:sldChg chg="new del">
        <pc:chgData name="Leyla Durgun Öner" userId="28bbeed4578307f6" providerId="LiveId" clId="{D103CE3F-E9E4-47F0-B1DF-BB74D50BE258}" dt="2023-05-08T14:12:39.109" v="1755" actId="2696"/>
        <pc:sldMkLst>
          <pc:docMk/>
          <pc:sldMk cId="1494592389" sldId="265"/>
        </pc:sldMkLst>
      </pc:sldChg>
      <pc:sldChg chg="new del">
        <pc:chgData name="Leyla Durgun Öner" userId="28bbeed4578307f6" providerId="LiveId" clId="{D103CE3F-E9E4-47F0-B1DF-BB74D50BE258}" dt="2023-05-08T14:05:47.343" v="1753" actId="2696"/>
        <pc:sldMkLst>
          <pc:docMk/>
          <pc:sldMk cId="4160605560" sldId="265"/>
        </pc:sldMkLst>
      </pc:sldChg>
      <pc:sldMasterChg chg="add del addSldLayout delSldLayout">
        <pc:chgData name="Leyla Durgun Öner" userId="28bbeed4578307f6" providerId="LiveId" clId="{D103CE3F-E9E4-47F0-B1DF-BB74D50BE258}" dt="2023-05-08T10:13:20.901" v="131" actId="26606"/>
        <pc:sldMasterMkLst>
          <pc:docMk/>
          <pc:sldMasterMk cId="1786574448" sldId="2147483648"/>
        </pc:sldMasterMkLst>
        <pc:sldLayoutChg chg="add del">
          <pc:chgData name="Leyla Durgun Öner" userId="28bbeed4578307f6" providerId="LiveId" clId="{D103CE3F-E9E4-47F0-B1DF-BB74D50BE258}" dt="2023-05-08T10:13:20.901" v="131" actId="26606"/>
          <pc:sldLayoutMkLst>
            <pc:docMk/>
            <pc:sldMasterMk cId="1786574448" sldId="2147483648"/>
            <pc:sldLayoutMk cId="3854530723" sldId="2147483649"/>
          </pc:sldLayoutMkLst>
        </pc:sldLayoutChg>
        <pc:sldLayoutChg chg="add del">
          <pc:chgData name="Leyla Durgun Öner" userId="28bbeed4578307f6" providerId="LiveId" clId="{D103CE3F-E9E4-47F0-B1DF-BB74D50BE258}" dt="2023-05-08T10:13:20.901" v="131" actId="26606"/>
          <pc:sldLayoutMkLst>
            <pc:docMk/>
            <pc:sldMasterMk cId="1786574448" sldId="2147483648"/>
            <pc:sldLayoutMk cId="2837336007" sldId="2147483650"/>
          </pc:sldLayoutMkLst>
        </pc:sldLayoutChg>
        <pc:sldLayoutChg chg="add del">
          <pc:chgData name="Leyla Durgun Öner" userId="28bbeed4578307f6" providerId="LiveId" clId="{D103CE3F-E9E4-47F0-B1DF-BB74D50BE258}" dt="2023-05-08T10:13:20.901" v="131" actId="26606"/>
          <pc:sldLayoutMkLst>
            <pc:docMk/>
            <pc:sldMasterMk cId="1786574448" sldId="2147483648"/>
            <pc:sldLayoutMk cId="4074078791" sldId="2147483651"/>
          </pc:sldLayoutMkLst>
        </pc:sldLayoutChg>
        <pc:sldLayoutChg chg="add del">
          <pc:chgData name="Leyla Durgun Öner" userId="28bbeed4578307f6" providerId="LiveId" clId="{D103CE3F-E9E4-47F0-B1DF-BB74D50BE258}" dt="2023-05-08T10:13:20.901" v="131" actId="26606"/>
          <pc:sldLayoutMkLst>
            <pc:docMk/>
            <pc:sldMasterMk cId="1786574448" sldId="2147483648"/>
            <pc:sldLayoutMk cId="2697148218" sldId="2147483652"/>
          </pc:sldLayoutMkLst>
        </pc:sldLayoutChg>
        <pc:sldLayoutChg chg="add del">
          <pc:chgData name="Leyla Durgun Öner" userId="28bbeed4578307f6" providerId="LiveId" clId="{D103CE3F-E9E4-47F0-B1DF-BB74D50BE258}" dt="2023-05-08T10:13:20.901" v="131" actId="26606"/>
          <pc:sldLayoutMkLst>
            <pc:docMk/>
            <pc:sldMasterMk cId="1786574448" sldId="2147483648"/>
            <pc:sldLayoutMk cId="1567525977" sldId="2147483653"/>
          </pc:sldLayoutMkLst>
        </pc:sldLayoutChg>
        <pc:sldLayoutChg chg="add del">
          <pc:chgData name="Leyla Durgun Öner" userId="28bbeed4578307f6" providerId="LiveId" clId="{D103CE3F-E9E4-47F0-B1DF-BB74D50BE258}" dt="2023-05-08T10:13:20.901" v="131" actId="26606"/>
          <pc:sldLayoutMkLst>
            <pc:docMk/>
            <pc:sldMasterMk cId="1786574448" sldId="2147483648"/>
            <pc:sldLayoutMk cId="2967241161" sldId="2147483654"/>
          </pc:sldLayoutMkLst>
        </pc:sldLayoutChg>
        <pc:sldLayoutChg chg="add del">
          <pc:chgData name="Leyla Durgun Öner" userId="28bbeed4578307f6" providerId="LiveId" clId="{D103CE3F-E9E4-47F0-B1DF-BB74D50BE258}" dt="2023-05-08T10:13:20.901" v="131" actId="26606"/>
          <pc:sldLayoutMkLst>
            <pc:docMk/>
            <pc:sldMasterMk cId="1786574448" sldId="2147483648"/>
            <pc:sldLayoutMk cId="3814008901" sldId="2147483655"/>
          </pc:sldLayoutMkLst>
        </pc:sldLayoutChg>
        <pc:sldLayoutChg chg="add del">
          <pc:chgData name="Leyla Durgun Öner" userId="28bbeed4578307f6" providerId="LiveId" clId="{D103CE3F-E9E4-47F0-B1DF-BB74D50BE258}" dt="2023-05-08T10:13:20.901" v="131" actId="26606"/>
          <pc:sldLayoutMkLst>
            <pc:docMk/>
            <pc:sldMasterMk cId="1786574448" sldId="2147483648"/>
            <pc:sldLayoutMk cId="3076664873" sldId="2147483656"/>
          </pc:sldLayoutMkLst>
        </pc:sldLayoutChg>
        <pc:sldLayoutChg chg="add del">
          <pc:chgData name="Leyla Durgun Öner" userId="28bbeed4578307f6" providerId="LiveId" clId="{D103CE3F-E9E4-47F0-B1DF-BB74D50BE258}" dt="2023-05-08T10:13:20.901" v="131" actId="26606"/>
          <pc:sldLayoutMkLst>
            <pc:docMk/>
            <pc:sldMasterMk cId="1786574448" sldId="2147483648"/>
            <pc:sldLayoutMk cId="2168833185" sldId="2147483657"/>
          </pc:sldLayoutMkLst>
        </pc:sldLayoutChg>
        <pc:sldLayoutChg chg="add del">
          <pc:chgData name="Leyla Durgun Öner" userId="28bbeed4578307f6" providerId="LiveId" clId="{D103CE3F-E9E4-47F0-B1DF-BB74D50BE258}" dt="2023-05-08T10:13:20.901" v="131" actId="26606"/>
          <pc:sldLayoutMkLst>
            <pc:docMk/>
            <pc:sldMasterMk cId="1786574448" sldId="2147483648"/>
            <pc:sldLayoutMk cId="889214041" sldId="2147483658"/>
          </pc:sldLayoutMkLst>
        </pc:sldLayoutChg>
        <pc:sldLayoutChg chg="add del">
          <pc:chgData name="Leyla Durgun Öner" userId="28bbeed4578307f6" providerId="LiveId" clId="{D103CE3F-E9E4-47F0-B1DF-BB74D50BE258}" dt="2023-05-08T10:13:20.901" v="131" actId="26606"/>
          <pc:sldLayoutMkLst>
            <pc:docMk/>
            <pc:sldMasterMk cId="1786574448" sldId="2147483648"/>
            <pc:sldLayoutMk cId="4121587562" sldId="2147483659"/>
          </pc:sldLayoutMkLst>
        </pc:sldLayoutChg>
      </pc:sldMasterChg>
      <pc:sldMasterChg chg="add del addSldLayout delSldLayout">
        <pc:chgData name="Leyla Durgun Öner" userId="28bbeed4578307f6" providerId="LiveId" clId="{D103CE3F-E9E4-47F0-B1DF-BB74D50BE258}" dt="2023-05-08T10:13:20.901" v="131" actId="26606"/>
        <pc:sldMasterMkLst>
          <pc:docMk/>
          <pc:sldMasterMk cId="224399797" sldId="2147483673"/>
        </pc:sldMasterMkLst>
        <pc:sldLayoutChg chg="add del">
          <pc:chgData name="Leyla Durgun Öner" userId="28bbeed4578307f6" providerId="LiveId" clId="{D103CE3F-E9E4-47F0-B1DF-BB74D50BE258}" dt="2023-05-08T10:13:20.901" v="131" actId="26606"/>
          <pc:sldLayoutMkLst>
            <pc:docMk/>
            <pc:sldMasterMk cId="224399797" sldId="2147483673"/>
            <pc:sldLayoutMk cId="1020944893" sldId="2147483662"/>
          </pc:sldLayoutMkLst>
        </pc:sldLayoutChg>
        <pc:sldLayoutChg chg="add del">
          <pc:chgData name="Leyla Durgun Öner" userId="28bbeed4578307f6" providerId="LiveId" clId="{D103CE3F-E9E4-47F0-B1DF-BB74D50BE258}" dt="2023-05-08T10:13:20.901" v="131" actId="26606"/>
          <pc:sldLayoutMkLst>
            <pc:docMk/>
            <pc:sldMasterMk cId="224399797" sldId="2147483673"/>
            <pc:sldLayoutMk cId="2023843412" sldId="2147483663"/>
          </pc:sldLayoutMkLst>
        </pc:sldLayoutChg>
        <pc:sldLayoutChg chg="add del">
          <pc:chgData name="Leyla Durgun Öner" userId="28bbeed4578307f6" providerId="LiveId" clId="{D103CE3F-E9E4-47F0-B1DF-BB74D50BE258}" dt="2023-05-08T10:13:20.901" v="131" actId="26606"/>
          <pc:sldLayoutMkLst>
            <pc:docMk/>
            <pc:sldMasterMk cId="224399797" sldId="2147483673"/>
            <pc:sldLayoutMk cId="3274620767" sldId="2147483664"/>
          </pc:sldLayoutMkLst>
        </pc:sldLayoutChg>
        <pc:sldLayoutChg chg="add del">
          <pc:chgData name="Leyla Durgun Öner" userId="28bbeed4578307f6" providerId="LiveId" clId="{D103CE3F-E9E4-47F0-B1DF-BB74D50BE258}" dt="2023-05-08T10:13:20.901" v="131" actId="26606"/>
          <pc:sldLayoutMkLst>
            <pc:docMk/>
            <pc:sldMasterMk cId="224399797" sldId="2147483673"/>
            <pc:sldLayoutMk cId="826290709" sldId="2147483665"/>
          </pc:sldLayoutMkLst>
        </pc:sldLayoutChg>
        <pc:sldLayoutChg chg="add del">
          <pc:chgData name="Leyla Durgun Öner" userId="28bbeed4578307f6" providerId="LiveId" clId="{D103CE3F-E9E4-47F0-B1DF-BB74D50BE258}" dt="2023-05-08T10:13:20.901" v="131" actId="26606"/>
          <pc:sldLayoutMkLst>
            <pc:docMk/>
            <pc:sldMasterMk cId="224399797" sldId="2147483673"/>
            <pc:sldLayoutMk cId="3142674142" sldId="2147483666"/>
          </pc:sldLayoutMkLst>
        </pc:sldLayoutChg>
        <pc:sldLayoutChg chg="add del">
          <pc:chgData name="Leyla Durgun Öner" userId="28bbeed4578307f6" providerId="LiveId" clId="{D103CE3F-E9E4-47F0-B1DF-BB74D50BE258}" dt="2023-05-08T10:13:20.901" v="131" actId="26606"/>
          <pc:sldLayoutMkLst>
            <pc:docMk/>
            <pc:sldMasterMk cId="224399797" sldId="2147483673"/>
            <pc:sldLayoutMk cId="3871111307" sldId="2147483667"/>
          </pc:sldLayoutMkLst>
        </pc:sldLayoutChg>
        <pc:sldLayoutChg chg="add del">
          <pc:chgData name="Leyla Durgun Öner" userId="28bbeed4578307f6" providerId="LiveId" clId="{D103CE3F-E9E4-47F0-B1DF-BB74D50BE258}" dt="2023-05-08T10:13:20.901" v="131" actId="26606"/>
          <pc:sldLayoutMkLst>
            <pc:docMk/>
            <pc:sldMasterMk cId="224399797" sldId="2147483673"/>
            <pc:sldLayoutMk cId="2165915467" sldId="2147483668"/>
          </pc:sldLayoutMkLst>
        </pc:sldLayoutChg>
        <pc:sldLayoutChg chg="add del">
          <pc:chgData name="Leyla Durgun Öner" userId="28bbeed4578307f6" providerId="LiveId" clId="{D103CE3F-E9E4-47F0-B1DF-BB74D50BE258}" dt="2023-05-08T10:13:20.901" v="131" actId="26606"/>
          <pc:sldLayoutMkLst>
            <pc:docMk/>
            <pc:sldMasterMk cId="224399797" sldId="2147483673"/>
            <pc:sldLayoutMk cId="448996768" sldId="2147483669"/>
          </pc:sldLayoutMkLst>
        </pc:sldLayoutChg>
        <pc:sldLayoutChg chg="add del">
          <pc:chgData name="Leyla Durgun Öner" userId="28bbeed4578307f6" providerId="LiveId" clId="{D103CE3F-E9E4-47F0-B1DF-BB74D50BE258}" dt="2023-05-08T10:13:20.901" v="131" actId="26606"/>
          <pc:sldLayoutMkLst>
            <pc:docMk/>
            <pc:sldMasterMk cId="224399797" sldId="2147483673"/>
            <pc:sldLayoutMk cId="4212049547" sldId="2147483670"/>
          </pc:sldLayoutMkLst>
        </pc:sldLayoutChg>
        <pc:sldLayoutChg chg="add del">
          <pc:chgData name="Leyla Durgun Öner" userId="28bbeed4578307f6" providerId="LiveId" clId="{D103CE3F-E9E4-47F0-B1DF-BB74D50BE258}" dt="2023-05-08T10:13:20.901" v="131" actId="26606"/>
          <pc:sldLayoutMkLst>
            <pc:docMk/>
            <pc:sldMasterMk cId="224399797" sldId="2147483673"/>
            <pc:sldLayoutMk cId="2223342151" sldId="2147483671"/>
          </pc:sldLayoutMkLst>
        </pc:sldLayoutChg>
        <pc:sldLayoutChg chg="add del">
          <pc:chgData name="Leyla Durgun Öner" userId="28bbeed4578307f6" providerId="LiveId" clId="{D103CE3F-E9E4-47F0-B1DF-BB74D50BE258}" dt="2023-05-08T10:13:20.901" v="131" actId="26606"/>
          <pc:sldLayoutMkLst>
            <pc:docMk/>
            <pc:sldMasterMk cId="224399797" sldId="2147483673"/>
            <pc:sldLayoutMk cId="2775852714" sldId="2147483672"/>
          </pc:sldLayoutMkLst>
        </pc:sldLayoutChg>
      </pc:sldMaster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Başlık Slaydı">
    <p:bg>
      <p:bgRef idx="1001">
        <a:schemeClr val="bg1"/>
      </p:bgRef>
    </p:bg>
    <p:spTree>
      <p:nvGrpSpPr>
        <p:cNvPr id="1" name=""/>
        <p:cNvGrpSpPr/>
        <p:nvPr/>
      </p:nvGrpSpPr>
      <p:grpSpPr>
        <a:xfrm>
          <a:off x="0" y="0"/>
          <a:ext cx="0" cy="0"/>
          <a:chOff x="0" y="0"/>
          <a:chExt cx="0" cy="0"/>
        </a:xfrm>
      </p:grpSpPr>
      <p:sp>
        <p:nvSpPr>
          <p:cNvPr id="8" name="7 Başlık"/>
          <p:cNvSpPr>
            <a:spLocks noGrp="1"/>
          </p:cNvSpPr>
          <p:nvPr>
            <p:ph type="ctrTitle"/>
          </p:nvPr>
        </p:nvSpPr>
        <p:spPr>
          <a:xfrm>
            <a:off x="3048000" y="3124200"/>
            <a:ext cx="8229600" cy="1894362"/>
          </a:xfrm>
        </p:spPr>
        <p:txBody>
          <a:bodyPr/>
          <a:lstStyle>
            <a:lvl1pPr>
              <a:defRPr b="1"/>
            </a:lvl1pPr>
          </a:lstStyle>
          <a:p>
            <a:r>
              <a:rPr kumimoji="0" lang="tr-TR" smtClean="0"/>
              <a:t>Asıl başlık stili için tıklatın</a:t>
            </a:r>
            <a:endParaRPr kumimoji="0" lang="en-US"/>
          </a:p>
        </p:txBody>
      </p:sp>
      <p:sp>
        <p:nvSpPr>
          <p:cNvPr id="9" name="8 Alt Başlık"/>
          <p:cNvSpPr>
            <a:spLocks noGrp="1"/>
          </p:cNvSpPr>
          <p:nvPr>
            <p:ph type="subTitle" idx="1"/>
          </p:nvPr>
        </p:nvSpPr>
        <p:spPr>
          <a:xfrm>
            <a:off x="3048000" y="5003322"/>
            <a:ext cx="82296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tr-TR" smtClean="0"/>
              <a:t>Asıl alt başlık stilini düzenlemek için tıklatın</a:t>
            </a:r>
            <a:endParaRPr kumimoji="0" lang="en-US"/>
          </a:p>
        </p:txBody>
      </p:sp>
      <p:sp>
        <p:nvSpPr>
          <p:cNvPr id="28" name="27 Veri Yer Tutucusu"/>
          <p:cNvSpPr>
            <a:spLocks noGrp="1"/>
          </p:cNvSpPr>
          <p:nvPr>
            <p:ph type="dt" sz="half" idx="10"/>
          </p:nvPr>
        </p:nvSpPr>
        <p:spPr bwMode="auto">
          <a:xfrm rot="5400000">
            <a:off x="10733828" y="1110597"/>
            <a:ext cx="2286000" cy="508000"/>
          </a:xfrm>
        </p:spPr>
        <p:txBody>
          <a:bodyPr/>
          <a:lstStyle/>
          <a:p>
            <a:fld id="{2AAC2BEE-9C88-47B9-A923-A9292ECA23E0}" type="datetimeFigureOut">
              <a:rPr lang="tr-TR" smtClean="0"/>
              <a:pPr/>
              <a:t>04.12.2023</a:t>
            </a:fld>
            <a:endParaRPr lang="tr-TR"/>
          </a:p>
        </p:txBody>
      </p:sp>
      <p:sp>
        <p:nvSpPr>
          <p:cNvPr id="17" name="16 Altbilgi Yer Tutucusu"/>
          <p:cNvSpPr>
            <a:spLocks noGrp="1"/>
          </p:cNvSpPr>
          <p:nvPr>
            <p:ph type="ftr" sz="quarter" idx="11"/>
          </p:nvPr>
        </p:nvSpPr>
        <p:spPr bwMode="auto">
          <a:xfrm rot="5400000">
            <a:off x="10045959" y="4117661"/>
            <a:ext cx="3657600" cy="512064"/>
          </a:xfrm>
        </p:spPr>
        <p:txBody>
          <a:bodyPr/>
          <a:lstStyle/>
          <a:p>
            <a:endParaRPr lang="tr-TR"/>
          </a:p>
        </p:txBody>
      </p:sp>
      <p:sp>
        <p:nvSpPr>
          <p:cNvPr id="10" name="9 Dikdörtgen"/>
          <p:cNvSpPr/>
          <p:nvPr/>
        </p:nvSpPr>
        <p:spPr bwMode="auto">
          <a:xfrm>
            <a:off x="508000" y="0"/>
            <a:ext cx="8128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11 Dikdörtgen"/>
          <p:cNvSpPr/>
          <p:nvPr/>
        </p:nvSpPr>
        <p:spPr bwMode="auto">
          <a:xfrm>
            <a:off x="368448" y="0"/>
            <a:ext cx="139552"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13 Dikdörtgen"/>
          <p:cNvSpPr/>
          <p:nvPr/>
        </p:nvSpPr>
        <p:spPr bwMode="auto">
          <a:xfrm>
            <a:off x="1320800" y="0"/>
            <a:ext cx="242496"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18 Dikdörtgen"/>
          <p:cNvSpPr/>
          <p:nvPr/>
        </p:nvSpPr>
        <p:spPr bwMode="auto">
          <a:xfrm>
            <a:off x="1521760" y="0"/>
            <a:ext cx="30704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10 Düz Bağlayıcı"/>
          <p:cNvSpPr>
            <a:spLocks noChangeShapeType="1"/>
          </p:cNvSpPr>
          <p:nvPr/>
        </p:nvSpPr>
        <p:spPr bwMode="auto">
          <a:xfrm>
            <a:off x="141792"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17 Düz Bağlayıcı"/>
          <p:cNvSpPr>
            <a:spLocks noChangeShapeType="1"/>
          </p:cNvSpPr>
          <p:nvPr/>
        </p:nvSpPr>
        <p:spPr bwMode="auto">
          <a:xfrm>
            <a:off x="12192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0" name="19 Düz Bağlayıcı"/>
          <p:cNvSpPr>
            <a:spLocks noChangeShapeType="1"/>
          </p:cNvSpPr>
          <p:nvPr/>
        </p:nvSpPr>
        <p:spPr bwMode="auto">
          <a:xfrm>
            <a:off x="1138816"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15 Düz Bağlayıcı"/>
          <p:cNvSpPr>
            <a:spLocks noChangeShapeType="1"/>
          </p:cNvSpPr>
          <p:nvPr/>
        </p:nvSpPr>
        <p:spPr bwMode="auto">
          <a:xfrm>
            <a:off x="2302187"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14 Düz Bağlayıcı"/>
          <p:cNvSpPr>
            <a:spLocks noChangeShapeType="1"/>
          </p:cNvSpPr>
          <p:nvPr/>
        </p:nvSpPr>
        <p:spPr bwMode="auto">
          <a:xfrm>
            <a:off x="14224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2" name="21 Düz Bağlayıcı"/>
          <p:cNvSpPr>
            <a:spLocks noChangeShapeType="1"/>
          </p:cNvSpPr>
          <p:nvPr/>
        </p:nvSpPr>
        <p:spPr bwMode="auto">
          <a:xfrm>
            <a:off x="12151808"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7" name="26 Dikdörtgen"/>
          <p:cNvSpPr/>
          <p:nvPr/>
        </p:nvSpPr>
        <p:spPr bwMode="auto">
          <a:xfrm>
            <a:off x="1625600" y="0"/>
            <a:ext cx="1016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20 Oval"/>
          <p:cNvSpPr/>
          <p:nvPr/>
        </p:nvSpPr>
        <p:spPr bwMode="auto">
          <a:xfrm>
            <a:off x="812800" y="3429000"/>
            <a:ext cx="17272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22 Oval"/>
          <p:cNvSpPr/>
          <p:nvPr/>
        </p:nvSpPr>
        <p:spPr bwMode="auto">
          <a:xfrm>
            <a:off x="1746176" y="4866752"/>
            <a:ext cx="855232"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4" name="23 Oval"/>
          <p:cNvSpPr/>
          <p:nvPr/>
        </p:nvSpPr>
        <p:spPr bwMode="auto">
          <a:xfrm>
            <a:off x="1454773" y="5500632"/>
            <a:ext cx="18288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25 Oval"/>
          <p:cNvSpPr/>
          <p:nvPr/>
        </p:nvSpPr>
        <p:spPr bwMode="auto">
          <a:xfrm>
            <a:off x="2218944" y="5788152"/>
            <a:ext cx="36576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5" name="24 Oval"/>
          <p:cNvSpPr/>
          <p:nvPr/>
        </p:nvSpPr>
        <p:spPr>
          <a:xfrm>
            <a:off x="2540000" y="4495800"/>
            <a:ext cx="48768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9" name="28 Slayt Numarası Yer Tutucusu"/>
          <p:cNvSpPr>
            <a:spLocks noGrp="1"/>
          </p:cNvSpPr>
          <p:nvPr>
            <p:ph type="sldNum" sz="quarter" idx="12"/>
          </p:nvPr>
        </p:nvSpPr>
        <p:spPr bwMode="auto">
          <a:xfrm>
            <a:off x="1767392" y="4928702"/>
            <a:ext cx="812800" cy="517524"/>
          </a:xfrm>
        </p:spPr>
        <p:txBody>
          <a:bodyPr/>
          <a:lstStyle/>
          <a:p>
            <a:fld id="{D1F8BA9C-ACF2-4770-9DFB-FAD8F31FB360}" type="slidenum">
              <a:rPr lang="tr-TR" smtClean="0"/>
              <a:pPr/>
              <a:t>‹#›</a:t>
            </a:fld>
            <a:endParaRPr lang="tr-TR"/>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kumimoji="0" lang="tr-TR" smtClean="0"/>
              <a:t>Asıl başlık stili için tıklatın</a:t>
            </a:r>
            <a:endParaRPr kumimoji="0" lang="en-US"/>
          </a:p>
        </p:txBody>
      </p:sp>
      <p:sp>
        <p:nvSpPr>
          <p:cNvPr id="3" name="2 Dikey Metin Yer Tutucusu"/>
          <p:cNvSpPr>
            <a:spLocks noGrp="1"/>
          </p:cNvSpPr>
          <p:nvPr>
            <p:ph type="body" orient="vert" idx="1"/>
          </p:nvPr>
        </p:nvSpPr>
        <p:spPr/>
        <p:txBody>
          <a:bodyPr vert="eaVert"/>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3 Veri Yer Tutucusu"/>
          <p:cNvSpPr>
            <a:spLocks noGrp="1"/>
          </p:cNvSpPr>
          <p:nvPr>
            <p:ph type="dt" sz="half" idx="10"/>
          </p:nvPr>
        </p:nvSpPr>
        <p:spPr/>
        <p:txBody>
          <a:bodyPr/>
          <a:lstStyle/>
          <a:p>
            <a:fld id="{2AAC2BEE-9C88-47B9-A923-A9292ECA23E0}" type="datetimeFigureOut">
              <a:rPr lang="tr-TR" smtClean="0"/>
              <a:pPr/>
              <a:t>04.12.2023</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D1F8BA9C-ACF2-4770-9DFB-FAD8F31FB360}" type="slidenum">
              <a:rPr lang="tr-TR" smtClean="0"/>
              <a:pPr/>
              <a:t>‹#›</a:t>
            </a:fld>
            <a:endParaRPr lang="tr-T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8839200" y="274640"/>
            <a:ext cx="2235200" cy="5851525"/>
          </a:xfrm>
        </p:spPr>
        <p:txBody>
          <a:bodyPr vert="eaVert"/>
          <a:lstStyle/>
          <a:p>
            <a:r>
              <a:rPr kumimoji="0" lang="tr-TR" smtClean="0"/>
              <a:t>Asıl başlık stili için tıklatın</a:t>
            </a:r>
            <a:endParaRPr kumimoji="0" lang="en-US"/>
          </a:p>
        </p:txBody>
      </p:sp>
      <p:sp>
        <p:nvSpPr>
          <p:cNvPr id="3" name="2 Dikey Metin Yer Tutucusu"/>
          <p:cNvSpPr>
            <a:spLocks noGrp="1"/>
          </p:cNvSpPr>
          <p:nvPr>
            <p:ph type="body" orient="vert" idx="1"/>
          </p:nvPr>
        </p:nvSpPr>
        <p:spPr>
          <a:xfrm>
            <a:off x="609600" y="274639"/>
            <a:ext cx="8026400" cy="5851525"/>
          </a:xfrm>
        </p:spPr>
        <p:txBody>
          <a:bodyPr vert="eaVert"/>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3 Veri Yer Tutucusu"/>
          <p:cNvSpPr>
            <a:spLocks noGrp="1"/>
          </p:cNvSpPr>
          <p:nvPr>
            <p:ph type="dt" sz="half" idx="10"/>
          </p:nvPr>
        </p:nvSpPr>
        <p:spPr/>
        <p:txBody>
          <a:bodyPr/>
          <a:lstStyle/>
          <a:p>
            <a:fld id="{2AAC2BEE-9C88-47B9-A923-A9292ECA23E0}" type="datetimeFigureOut">
              <a:rPr lang="tr-TR" smtClean="0"/>
              <a:pPr/>
              <a:t>04.12.2023</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D1F8BA9C-ACF2-4770-9DFB-FAD8F31FB360}" type="slidenum">
              <a:rPr lang="tr-TR" smtClean="0"/>
              <a:pPr/>
              <a:t>‹#›</a:t>
            </a:fld>
            <a:endParaRPr lang="tr-T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kumimoji="0" lang="tr-TR" smtClean="0"/>
              <a:t>Asıl başlık stili için tıklatın</a:t>
            </a:r>
            <a:endParaRPr kumimoji="0" lang="en-US"/>
          </a:p>
        </p:txBody>
      </p:sp>
      <p:sp>
        <p:nvSpPr>
          <p:cNvPr id="8" name="7 İçerik Yer Tutucusu"/>
          <p:cNvSpPr>
            <a:spLocks noGrp="1"/>
          </p:cNvSpPr>
          <p:nvPr>
            <p:ph sz="quarter" idx="1"/>
          </p:nvPr>
        </p:nvSpPr>
        <p:spPr>
          <a:xfrm>
            <a:off x="609600" y="1600200"/>
            <a:ext cx="9956800" cy="4873752"/>
          </a:xfrm>
        </p:spPr>
        <p:txBody>
          <a:body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7" name="6 Veri Yer Tutucusu"/>
          <p:cNvSpPr>
            <a:spLocks noGrp="1"/>
          </p:cNvSpPr>
          <p:nvPr>
            <p:ph type="dt" sz="half" idx="14"/>
          </p:nvPr>
        </p:nvSpPr>
        <p:spPr/>
        <p:txBody>
          <a:bodyPr rtlCol="0"/>
          <a:lstStyle/>
          <a:p>
            <a:fld id="{2AAC2BEE-9C88-47B9-A923-A9292ECA23E0}" type="datetimeFigureOut">
              <a:rPr lang="tr-TR" smtClean="0"/>
              <a:pPr/>
              <a:t>04.12.2023</a:t>
            </a:fld>
            <a:endParaRPr lang="tr-TR"/>
          </a:p>
        </p:txBody>
      </p:sp>
      <p:sp>
        <p:nvSpPr>
          <p:cNvPr id="9" name="8 Slayt Numarası Yer Tutucusu"/>
          <p:cNvSpPr>
            <a:spLocks noGrp="1"/>
          </p:cNvSpPr>
          <p:nvPr>
            <p:ph type="sldNum" sz="quarter" idx="15"/>
          </p:nvPr>
        </p:nvSpPr>
        <p:spPr/>
        <p:txBody>
          <a:bodyPr rtlCol="0"/>
          <a:lstStyle/>
          <a:p>
            <a:fld id="{D1F8BA9C-ACF2-4770-9DFB-FAD8F31FB360}" type="slidenum">
              <a:rPr lang="tr-TR" smtClean="0"/>
              <a:pPr/>
              <a:t>‹#›</a:t>
            </a:fld>
            <a:endParaRPr lang="tr-TR"/>
          </a:p>
        </p:txBody>
      </p:sp>
      <p:sp>
        <p:nvSpPr>
          <p:cNvPr id="10" name="9 Altbilgi Yer Tutucusu"/>
          <p:cNvSpPr>
            <a:spLocks noGrp="1"/>
          </p:cNvSpPr>
          <p:nvPr>
            <p:ph type="ftr" sz="quarter" idx="16"/>
          </p:nvPr>
        </p:nvSpPr>
        <p:spPr/>
        <p:txBody>
          <a:bodyPr rtlCol="0"/>
          <a:lstStyle/>
          <a:p>
            <a:endParaRPr lang="tr-T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Bölüm Üstbilgisi">
    <p:bg>
      <p:bgRef idx="1001">
        <a:schemeClr val="bg2"/>
      </p:bgRef>
    </p:bg>
    <p:spTree>
      <p:nvGrpSpPr>
        <p:cNvPr id="1" name=""/>
        <p:cNvGrpSpPr/>
        <p:nvPr/>
      </p:nvGrpSpPr>
      <p:grpSpPr>
        <a:xfrm>
          <a:off x="0" y="0"/>
          <a:ext cx="0" cy="0"/>
          <a:chOff x="0" y="0"/>
          <a:chExt cx="0" cy="0"/>
        </a:xfrm>
      </p:grpSpPr>
      <p:sp>
        <p:nvSpPr>
          <p:cNvPr id="2" name="1 Başlık"/>
          <p:cNvSpPr>
            <a:spLocks noGrp="1"/>
          </p:cNvSpPr>
          <p:nvPr>
            <p:ph type="title"/>
          </p:nvPr>
        </p:nvSpPr>
        <p:spPr>
          <a:xfrm>
            <a:off x="3048000" y="2895600"/>
            <a:ext cx="8229600" cy="2053590"/>
          </a:xfrm>
        </p:spPr>
        <p:txBody>
          <a:bodyPr/>
          <a:lstStyle>
            <a:lvl1pPr algn="l">
              <a:buNone/>
              <a:defRPr sz="3000" b="1" cap="small" baseline="0"/>
            </a:lvl1pPr>
          </a:lstStyle>
          <a:p>
            <a:r>
              <a:rPr kumimoji="0" lang="tr-TR" smtClean="0"/>
              <a:t>Asıl başlık stili için tıklatın</a:t>
            </a:r>
            <a:endParaRPr kumimoji="0" lang="en-US"/>
          </a:p>
        </p:txBody>
      </p:sp>
      <p:sp>
        <p:nvSpPr>
          <p:cNvPr id="3" name="2 Metin Yer Tutucusu"/>
          <p:cNvSpPr>
            <a:spLocks noGrp="1"/>
          </p:cNvSpPr>
          <p:nvPr>
            <p:ph type="body" idx="1"/>
          </p:nvPr>
        </p:nvSpPr>
        <p:spPr>
          <a:xfrm>
            <a:off x="3048000" y="5010150"/>
            <a:ext cx="8229600" cy="1371600"/>
          </a:xfrm>
        </p:spPr>
        <p:txBody>
          <a:bodyPr anchor="t"/>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tr-TR" smtClean="0"/>
              <a:t>Asıl metin stillerini düzenlemek için tıklatın</a:t>
            </a:r>
          </a:p>
        </p:txBody>
      </p:sp>
      <p:sp>
        <p:nvSpPr>
          <p:cNvPr id="4" name="3 Veri Yer Tutucusu"/>
          <p:cNvSpPr>
            <a:spLocks noGrp="1"/>
          </p:cNvSpPr>
          <p:nvPr>
            <p:ph type="dt" sz="half" idx="10"/>
          </p:nvPr>
        </p:nvSpPr>
        <p:spPr bwMode="auto">
          <a:xfrm rot="5400000">
            <a:off x="10732008" y="1106932"/>
            <a:ext cx="2286000" cy="508000"/>
          </a:xfrm>
        </p:spPr>
        <p:txBody>
          <a:bodyPr/>
          <a:lstStyle/>
          <a:p>
            <a:fld id="{2AAC2BEE-9C88-47B9-A923-A9292ECA23E0}" type="datetimeFigureOut">
              <a:rPr lang="tr-TR" smtClean="0"/>
              <a:pPr/>
              <a:t>04.12.2023</a:t>
            </a:fld>
            <a:endParaRPr lang="tr-TR"/>
          </a:p>
        </p:txBody>
      </p:sp>
      <p:sp>
        <p:nvSpPr>
          <p:cNvPr id="5" name="4 Altbilgi Yer Tutucusu"/>
          <p:cNvSpPr>
            <a:spLocks noGrp="1"/>
          </p:cNvSpPr>
          <p:nvPr>
            <p:ph type="ftr" sz="quarter" idx="11"/>
          </p:nvPr>
        </p:nvSpPr>
        <p:spPr bwMode="auto">
          <a:xfrm rot="5400000">
            <a:off x="10046208" y="4114800"/>
            <a:ext cx="3657600" cy="512064"/>
          </a:xfrm>
        </p:spPr>
        <p:txBody>
          <a:bodyPr/>
          <a:lstStyle/>
          <a:p>
            <a:endParaRPr lang="tr-TR"/>
          </a:p>
        </p:txBody>
      </p:sp>
      <p:sp>
        <p:nvSpPr>
          <p:cNvPr id="9" name="8 Dikdörtgen"/>
          <p:cNvSpPr/>
          <p:nvPr/>
        </p:nvSpPr>
        <p:spPr bwMode="auto">
          <a:xfrm>
            <a:off x="508000" y="0"/>
            <a:ext cx="8128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9 Dikdörtgen"/>
          <p:cNvSpPr/>
          <p:nvPr/>
        </p:nvSpPr>
        <p:spPr bwMode="auto">
          <a:xfrm>
            <a:off x="368448" y="0"/>
            <a:ext cx="139552"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10 Dikdörtgen"/>
          <p:cNvSpPr/>
          <p:nvPr/>
        </p:nvSpPr>
        <p:spPr bwMode="auto">
          <a:xfrm>
            <a:off x="1320800" y="0"/>
            <a:ext cx="242496"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11 Dikdörtgen"/>
          <p:cNvSpPr/>
          <p:nvPr/>
        </p:nvSpPr>
        <p:spPr bwMode="auto">
          <a:xfrm>
            <a:off x="1521760" y="0"/>
            <a:ext cx="30704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12 Düz Bağlayıcı"/>
          <p:cNvSpPr>
            <a:spLocks noChangeShapeType="1"/>
          </p:cNvSpPr>
          <p:nvPr/>
        </p:nvSpPr>
        <p:spPr bwMode="auto">
          <a:xfrm>
            <a:off x="141792"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13 Düz Bağlayıcı"/>
          <p:cNvSpPr>
            <a:spLocks noChangeShapeType="1"/>
          </p:cNvSpPr>
          <p:nvPr/>
        </p:nvSpPr>
        <p:spPr bwMode="auto">
          <a:xfrm>
            <a:off x="12192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14 Düz Bağlayıcı"/>
          <p:cNvSpPr>
            <a:spLocks noChangeShapeType="1"/>
          </p:cNvSpPr>
          <p:nvPr/>
        </p:nvSpPr>
        <p:spPr bwMode="auto">
          <a:xfrm>
            <a:off x="1138816"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15 Düz Bağlayıcı"/>
          <p:cNvSpPr>
            <a:spLocks noChangeShapeType="1"/>
          </p:cNvSpPr>
          <p:nvPr/>
        </p:nvSpPr>
        <p:spPr bwMode="auto">
          <a:xfrm>
            <a:off x="2302187"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7" name="16 Düz Bağlayıcı"/>
          <p:cNvSpPr>
            <a:spLocks noChangeShapeType="1"/>
          </p:cNvSpPr>
          <p:nvPr/>
        </p:nvSpPr>
        <p:spPr bwMode="auto">
          <a:xfrm>
            <a:off x="14224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17 Dikdörtgen"/>
          <p:cNvSpPr/>
          <p:nvPr/>
        </p:nvSpPr>
        <p:spPr bwMode="auto">
          <a:xfrm>
            <a:off x="1625600" y="0"/>
            <a:ext cx="1016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9" name="18 Oval"/>
          <p:cNvSpPr/>
          <p:nvPr/>
        </p:nvSpPr>
        <p:spPr bwMode="auto">
          <a:xfrm>
            <a:off x="812800" y="3429000"/>
            <a:ext cx="17272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0" name="19 Oval"/>
          <p:cNvSpPr/>
          <p:nvPr/>
        </p:nvSpPr>
        <p:spPr bwMode="auto">
          <a:xfrm>
            <a:off x="1766272" y="4866752"/>
            <a:ext cx="855232"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20 Oval"/>
          <p:cNvSpPr/>
          <p:nvPr/>
        </p:nvSpPr>
        <p:spPr bwMode="auto">
          <a:xfrm>
            <a:off x="1454773" y="5500632"/>
            <a:ext cx="18288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21 Oval"/>
          <p:cNvSpPr/>
          <p:nvPr/>
        </p:nvSpPr>
        <p:spPr bwMode="auto">
          <a:xfrm>
            <a:off x="2218944" y="5791200"/>
            <a:ext cx="36576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22 Oval"/>
          <p:cNvSpPr/>
          <p:nvPr/>
        </p:nvSpPr>
        <p:spPr bwMode="auto">
          <a:xfrm>
            <a:off x="2505387" y="4479888"/>
            <a:ext cx="48768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25 Düz Bağlayıcı"/>
          <p:cNvSpPr>
            <a:spLocks noChangeShapeType="1"/>
          </p:cNvSpPr>
          <p:nvPr/>
        </p:nvSpPr>
        <p:spPr bwMode="auto">
          <a:xfrm>
            <a:off x="12130592"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5 Slayt Numarası Yer Tutucusu"/>
          <p:cNvSpPr>
            <a:spLocks noGrp="1"/>
          </p:cNvSpPr>
          <p:nvPr>
            <p:ph type="sldNum" sz="quarter" idx="12"/>
          </p:nvPr>
        </p:nvSpPr>
        <p:spPr bwMode="auto">
          <a:xfrm>
            <a:off x="1787488" y="4928702"/>
            <a:ext cx="812800" cy="517524"/>
          </a:xfrm>
        </p:spPr>
        <p:txBody>
          <a:bodyPr/>
          <a:lstStyle/>
          <a:p>
            <a:fld id="{D1F8BA9C-ACF2-4770-9DFB-FAD8F31FB360}" type="slidenum">
              <a:rPr lang="tr-TR" smtClean="0"/>
              <a:pPr/>
              <a:t>‹#›</a:t>
            </a:fld>
            <a:endParaRPr lang="tr-TR"/>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kumimoji="0" lang="tr-TR" smtClean="0"/>
              <a:t>Asıl başlık stili için tıklatın</a:t>
            </a:r>
            <a:endParaRPr kumimoji="0" lang="en-US"/>
          </a:p>
        </p:txBody>
      </p:sp>
      <p:sp>
        <p:nvSpPr>
          <p:cNvPr id="5" name="4 Veri Yer Tutucusu"/>
          <p:cNvSpPr>
            <a:spLocks noGrp="1"/>
          </p:cNvSpPr>
          <p:nvPr>
            <p:ph type="dt" sz="half" idx="10"/>
          </p:nvPr>
        </p:nvSpPr>
        <p:spPr/>
        <p:txBody>
          <a:bodyPr/>
          <a:lstStyle/>
          <a:p>
            <a:fld id="{2AAC2BEE-9C88-47B9-A923-A9292ECA23E0}" type="datetimeFigureOut">
              <a:rPr lang="tr-TR" smtClean="0"/>
              <a:pPr/>
              <a:t>04.12.2023</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D1F8BA9C-ACF2-4770-9DFB-FAD8F31FB360}" type="slidenum">
              <a:rPr lang="tr-TR" smtClean="0"/>
              <a:pPr/>
              <a:t>‹#›</a:t>
            </a:fld>
            <a:endParaRPr lang="tr-TR"/>
          </a:p>
        </p:txBody>
      </p:sp>
      <p:sp>
        <p:nvSpPr>
          <p:cNvPr id="9" name="8 İçerik Yer Tutucusu"/>
          <p:cNvSpPr>
            <a:spLocks noGrp="1"/>
          </p:cNvSpPr>
          <p:nvPr>
            <p:ph sz="quarter" idx="1"/>
          </p:nvPr>
        </p:nvSpPr>
        <p:spPr>
          <a:xfrm>
            <a:off x="609600" y="1600200"/>
            <a:ext cx="4876800" cy="4572000"/>
          </a:xfrm>
        </p:spPr>
        <p:txBody>
          <a:body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11" name="10 İçerik Yer Tutucusu"/>
          <p:cNvSpPr>
            <a:spLocks noGrp="1"/>
          </p:cNvSpPr>
          <p:nvPr>
            <p:ph sz="quarter" idx="2"/>
          </p:nvPr>
        </p:nvSpPr>
        <p:spPr>
          <a:xfrm>
            <a:off x="5693664" y="1600200"/>
            <a:ext cx="4876800" cy="4572000"/>
          </a:xfrm>
        </p:spPr>
        <p:txBody>
          <a:body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p:nvPr>
        </p:nvSpPr>
        <p:spPr>
          <a:xfrm>
            <a:off x="609600" y="273050"/>
            <a:ext cx="10058400" cy="1143000"/>
          </a:xfrm>
        </p:spPr>
        <p:txBody>
          <a:bodyPr anchor="b"/>
          <a:lstStyle>
            <a:lvl1pPr>
              <a:defRPr/>
            </a:lvl1pPr>
          </a:lstStyle>
          <a:p>
            <a:r>
              <a:rPr kumimoji="0" lang="tr-TR" smtClean="0"/>
              <a:t>Asıl başlık stili için tıklatın</a:t>
            </a:r>
            <a:endParaRPr kumimoji="0" lang="en-US"/>
          </a:p>
        </p:txBody>
      </p:sp>
      <p:sp>
        <p:nvSpPr>
          <p:cNvPr id="7" name="6 Veri Yer Tutucusu"/>
          <p:cNvSpPr>
            <a:spLocks noGrp="1"/>
          </p:cNvSpPr>
          <p:nvPr>
            <p:ph type="dt" sz="half" idx="10"/>
          </p:nvPr>
        </p:nvSpPr>
        <p:spPr/>
        <p:txBody>
          <a:bodyPr/>
          <a:lstStyle/>
          <a:p>
            <a:fld id="{2AAC2BEE-9C88-47B9-A923-A9292ECA23E0}" type="datetimeFigureOut">
              <a:rPr lang="tr-TR" smtClean="0"/>
              <a:pPr/>
              <a:t>04.12.2023</a:t>
            </a:fld>
            <a:endParaRPr lang="tr-TR"/>
          </a:p>
        </p:txBody>
      </p:sp>
      <p:sp>
        <p:nvSpPr>
          <p:cNvPr id="8" name="7 Altbilgi Yer Tutucusu"/>
          <p:cNvSpPr>
            <a:spLocks noGrp="1"/>
          </p:cNvSpPr>
          <p:nvPr>
            <p:ph type="ftr" sz="quarter" idx="11"/>
          </p:nvPr>
        </p:nvSpPr>
        <p:spPr/>
        <p:txBody>
          <a:bodyPr/>
          <a:lstStyle/>
          <a:p>
            <a:endParaRPr lang="tr-TR"/>
          </a:p>
        </p:txBody>
      </p:sp>
      <p:sp>
        <p:nvSpPr>
          <p:cNvPr id="9" name="8 Slayt Numarası Yer Tutucusu"/>
          <p:cNvSpPr>
            <a:spLocks noGrp="1"/>
          </p:cNvSpPr>
          <p:nvPr>
            <p:ph type="sldNum" sz="quarter" idx="12"/>
          </p:nvPr>
        </p:nvSpPr>
        <p:spPr/>
        <p:txBody>
          <a:bodyPr/>
          <a:lstStyle/>
          <a:p>
            <a:fld id="{D1F8BA9C-ACF2-4770-9DFB-FAD8F31FB360}" type="slidenum">
              <a:rPr lang="tr-TR" smtClean="0"/>
              <a:pPr/>
              <a:t>‹#›</a:t>
            </a:fld>
            <a:endParaRPr lang="tr-TR"/>
          </a:p>
        </p:txBody>
      </p:sp>
      <p:sp>
        <p:nvSpPr>
          <p:cNvPr id="11" name="10 İçerik Yer Tutucusu"/>
          <p:cNvSpPr>
            <a:spLocks noGrp="1"/>
          </p:cNvSpPr>
          <p:nvPr>
            <p:ph sz="quarter" idx="2"/>
          </p:nvPr>
        </p:nvSpPr>
        <p:spPr>
          <a:xfrm>
            <a:off x="609600" y="2362200"/>
            <a:ext cx="4876800" cy="3886200"/>
          </a:xfrm>
        </p:spPr>
        <p:txBody>
          <a:body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13" name="12 İçerik Yer Tutucusu"/>
          <p:cNvSpPr>
            <a:spLocks noGrp="1"/>
          </p:cNvSpPr>
          <p:nvPr>
            <p:ph sz="quarter" idx="4"/>
          </p:nvPr>
        </p:nvSpPr>
        <p:spPr>
          <a:xfrm>
            <a:off x="5829300" y="2362200"/>
            <a:ext cx="4876800" cy="3886200"/>
          </a:xfrm>
        </p:spPr>
        <p:txBody>
          <a:body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12" name="11 Metin Yer Tutucusu"/>
          <p:cNvSpPr>
            <a:spLocks noGrp="1"/>
          </p:cNvSpPr>
          <p:nvPr>
            <p:ph type="body" sz="quarter" idx="1"/>
          </p:nvPr>
        </p:nvSpPr>
        <p:spPr>
          <a:xfrm>
            <a:off x="609600" y="1569720"/>
            <a:ext cx="48768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tr-TR" smtClean="0"/>
              <a:t>Asıl metin stillerini düzenlemek için tıklatın</a:t>
            </a:r>
          </a:p>
        </p:txBody>
      </p:sp>
      <p:sp>
        <p:nvSpPr>
          <p:cNvPr id="14" name="13 Metin Yer Tutucusu"/>
          <p:cNvSpPr>
            <a:spLocks noGrp="1"/>
          </p:cNvSpPr>
          <p:nvPr>
            <p:ph type="body" sz="quarter" idx="3"/>
          </p:nvPr>
        </p:nvSpPr>
        <p:spPr>
          <a:xfrm>
            <a:off x="5791200" y="1569720"/>
            <a:ext cx="48768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tr-TR" smtClean="0"/>
              <a:t>Asıl metin stillerini düzenlemek için tıklatın</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kumimoji="0" lang="tr-TR" smtClean="0"/>
              <a:t>Asıl başlık stili için tıklatın</a:t>
            </a:r>
            <a:endParaRPr kumimoji="0" lang="en-US"/>
          </a:p>
        </p:txBody>
      </p:sp>
      <p:sp>
        <p:nvSpPr>
          <p:cNvPr id="6" name="5 Veri Yer Tutucusu"/>
          <p:cNvSpPr>
            <a:spLocks noGrp="1"/>
          </p:cNvSpPr>
          <p:nvPr>
            <p:ph type="dt" sz="half" idx="10"/>
          </p:nvPr>
        </p:nvSpPr>
        <p:spPr/>
        <p:txBody>
          <a:bodyPr rtlCol="0"/>
          <a:lstStyle/>
          <a:p>
            <a:fld id="{2AAC2BEE-9C88-47B9-A923-A9292ECA23E0}" type="datetimeFigureOut">
              <a:rPr lang="tr-TR" smtClean="0"/>
              <a:pPr/>
              <a:t>04.12.2023</a:t>
            </a:fld>
            <a:endParaRPr lang="tr-TR"/>
          </a:p>
        </p:txBody>
      </p:sp>
      <p:sp>
        <p:nvSpPr>
          <p:cNvPr id="7" name="6 Slayt Numarası Yer Tutucusu"/>
          <p:cNvSpPr>
            <a:spLocks noGrp="1"/>
          </p:cNvSpPr>
          <p:nvPr>
            <p:ph type="sldNum" sz="quarter" idx="11"/>
          </p:nvPr>
        </p:nvSpPr>
        <p:spPr/>
        <p:txBody>
          <a:bodyPr rtlCol="0"/>
          <a:lstStyle/>
          <a:p>
            <a:fld id="{D1F8BA9C-ACF2-4770-9DFB-FAD8F31FB360}" type="slidenum">
              <a:rPr lang="tr-TR" smtClean="0"/>
              <a:pPr/>
              <a:t>‹#›</a:t>
            </a:fld>
            <a:endParaRPr lang="tr-TR"/>
          </a:p>
        </p:txBody>
      </p:sp>
      <p:sp>
        <p:nvSpPr>
          <p:cNvPr id="8" name="7 Altbilgi Yer Tutucusu"/>
          <p:cNvSpPr>
            <a:spLocks noGrp="1"/>
          </p:cNvSpPr>
          <p:nvPr>
            <p:ph type="ftr" sz="quarter" idx="12"/>
          </p:nvPr>
        </p:nvSpPr>
        <p:spPr/>
        <p:txBody>
          <a:bodyPr rtlCol="0"/>
          <a:lstStyle/>
          <a:p>
            <a:endParaRPr lang="tr-T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1 Veri Yer Tutucusu"/>
          <p:cNvSpPr>
            <a:spLocks noGrp="1"/>
          </p:cNvSpPr>
          <p:nvPr>
            <p:ph type="dt" sz="half" idx="10"/>
          </p:nvPr>
        </p:nvSpPr>
        <p:spPr/>
        <p:txBody>
          <a:bodyPr/>
          <a:lstStyle/>
          <a:p>
            <a:fld id="{2AAC2BEE-9C88-47B9-A923-A9292ECA23E0}" type="datetimeFigureOut">
              <a:rPr lang="tr-TR" smtClean="0"/>
              <a:pPr/>
              <a:t>04.12.2023</a:t>
            </a:fld>
            <a:endParaRPr lang="tr-TR"/>
          </a:p>
        </p:txBody>
      </p:sp>
      <p:sp>
        <p:nvSpPr>
          <p:cNvPr id="3" name="2 Altbilgi Yer Tutucusu"/>
          <p:cNvSpPr>
            <a:spLocks noGrp="1"/>
          </p:cNvSpPr>
          <p:nvPr>
            <p:ph type="ftr" sz="quarter" idx="11"/>
          </p:nvPr>
        </p:nvSpPr>
        <p:spPr/>
        <p:txBody>
          <a:bodyPr/>
          <a:lstStyle/>
          <a:p>
            <a:endParaRPr lang="tr-TR"/>
          </a:p>
        </p:txBody>
      </p:sp>
      <p:sp>
        <p:nvSpPr>
          <p:cNvPr id="4" name="3 Slayt Numarası Yer Tutucusu"/>
          <p:cNvSpPr>
            <a:spLocks noGrp="1"/>
          </p:cNvSpPr>
          <p:nvPr>
            <p:ph type="sldNum" sz="quarter" idx="12"/>
          </p:nvPr>
        </p:nvSpPr>
        <p:spPr/>
        <p:txBody>
          <a:bodyPr/>
          <a:lstStyle/>
          <a:p>
            <a:fld id="{D1F8BA9C-ACF2-4770-9DFB-FAD8F31FB360}" type="slidenum">
              <a:rPr lang="tr-TR" smtClean="0"/>
              <a:pPr/>
              <a:t>‹#›</a:t>
            </a:fld>
            <a:endParaRPr lang="tr-T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Başlıklı İçerik">
    <p:bg>
      <p:bgRef idx="1001">
        <a:schemeClr val="bg1"/>
      </p:bgRef>
    </p:bg>
    <p:spTree>
      <p:nvGrpSpPr>
        <p:cNvPr id="1" name=""/>
        <p:cNvGrpSpPr/>
        <p:nvPr/>
      </p:nvGrpSpPr>
      <p:grpSpPr>
        <a:xfrm>
          <a:off x="0" y="0"/>
          <a:ext cx="0" cy="0"/>
          <a:chOff x="0" y="0"/>
          <a:chExt cx="0" cy="0"/>
        </a:xfrm>
      </p:grpSpPr>
      <p:sp>
        <p:nvSpPr>
          <p:cNvPr id="10" name="9 Düz Bağlayıcı"/>
          <p:cNvSpPr>
            <a:spLocks noChangeShapeType="1"/>
          </p:cNvSpPr>
          <p:nvPr/>
        </p:nvSpPr>
        <p:spPr bwMode="auto">
          <a:xfrm>
            <a:off x="11684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 name="1 Başlık"/>
          <p:cNvSpPr>
            <a:spLocks noGrp="1"/>
          </p:cNvSpPr>
          <p:nvPr>
            <p:ph type="title"/>
          </p:nvPr>
        </p:nvSpPr>
        <p:spPr>
          <a:xfrm rot="5400000">
            <a:off x="5547360" y="3124200"/>
            <a:ext cx="6309360" cy="609600"/>
          </a:xfrm>
        </p:spPr>
        <p:txBody>
          <a:bodyPr anchor="b"/>
          <a:lstStyle>
            <a:lvl1pPr algn="l">
              <a:buNone/>
              <a:defRPr sz="2000" b="1" cap="small" baseline="0"/>
            </a:lvl1pPr>
          </a:lstStyle>
          <a:p>
            <a:r>
              <a:rPr kumimoji="0" lang="tr-TR" smtClean="0"/>
              <a:t>Asıl başlık stili için tıklatın</a:t>
            </a:r>
            <a:endParaRPr kumimoji="0" lang="en-US"/>
          </a:p>
        </p:txBody>
      </p:sp>
      <p:sp>
        <p:nvSpPr>
          <p:cNvPr id="3" name="2 Metin Yer Tutucusu"/>
          <p:cNvSpPr>
            <a:spLocks noGrp="1"/>
          </p:cNvSpPr>
          <p:nvPr>
            <p:ph type="body" idx="2"/>
          </p:nvPr>
        </p:nvSpPr>
        <p:spPr>
          <a:xfrm>
            <a:off x="9083040" y="274320"/>
            <a:ext cx="2036064"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eaLnBrk="1" latinLnBrk="0" hangingPunct="1"/>
            <a:r>
              <a:rPr kumimoji="0" lang="tr-TR" smtClean="0"/>
              <a:t>Asıl metin stillerini düzenlemek için tıklatın</a:t>
            </a:r>
          </a:p>
        </p:txBody>
      </p:sp>
      <p:sp>
        <p:nvSpPr>
          <p:cNvPr id="8" name="7 Düz Bağlayıcı"/>
          <p:cNvSpPr>
            <a:spLocks noChangeShapeType="1"/>
          </p:cNvSpPr>
          <p:nvPr/>
        </p:nvSpPr>
        <p:spPr bwMode="auto">
          <a:xfrm>
            <a:off x="83312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9" name="8 Düz Bağlayıcı"/>
          <p:cNvSpPr>
            <a:spLocks noChangeShapeType="1"/>
          </p:cNvSpPr>
          <p:nvPr/>
        </p:nvSpPr>
        <p:spPr bwMode="auto">
          <a:xfrm>
            <a:off x="8256395"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1" name="10 Düz Bağlayıcı"/>
          <p:cNvSpPr>
            <a:spLocks noChangeShapeType="1"/>
          </p:cNvSpPr>
          <p:nvPr/>
        </p:nvSpPr>
        <p:spPr bwMode="auto">
          <a:xfrm>
            <a:off x="119888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11 Dikdörtgen"/>
          <p:cNvSpPr/>
          <p:nvPr/>
        </p:nvSpPr>
        <p:spPr bwMode="auto">
          <a:xfrm>
            <a:off x="11785600" y="0"/>
            <a:ext cx="4064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12 Düz Bağlayıcı"/>
          <p:cNvSpPr>
            <a:spLocks noChangeShapeType="1"/>
          </p:cNvSpPr>
          <p:nvPr/>
        </p:nvSpPr>
        <p:spPr bwMode="auto">
          <a:xfrm>
            <a:off x="118872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13 Oval"/>
          <p:cNvSpPr/>
          <p:nvPr/>
        </p:nvSpPr>
        <p:spPr>
          <a:xfrm>
            <a:off x="10875264" y="5715000"/>
            <a:ext cx="73152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8" name="17 İçerik Yer Tutucusu"/>
          <p:cNvSpPr>
            <a:spLocks noGrp="1"/>
          </p:cNvSpPr>
          <p:nvPr>
            <p:ph sz="quarter" idx="1"/>
          </p:nvPr>
        </p:nvSpPr>
        <p:spPr>
          <a:xfrm>
            <a:off x="406400" y="274320"/>
            <a:ext cx="7518400" cy="6327648"/>
          </a:xfrm>
        </p:spPr>
        <p:txBody>
          <a:body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21" name="20 Veri Yer Tutucusu"/>
          <p:cNvSpPr>
            <a:spLocks noGrp="1"/>
          </p:cNvSpPr>
          <p:nvPr>
            <p:ph type="dt" sz="half" idx="14"/>
          </p:nvPr>
        </p:nvSpPr>
        <p:spPr/>
        <p:txBody>
          <a:bodyPr rtlCol="0"/>
          <a:lstStyle/>
          <a:p>
            <a:fld id="{2AAC2BEE-9C88-47B9-A923-A9292ECA23E0}" type="datetimeFigureOut">
              <a:rPr lang="tr-TR" smtClean="0"/>
              <a:pPr/>
              <a:t>04.12.2023</a:t>
            </a:fld>
            <a:endParaRPr lang="tr-TR"/>
          </a:p>
        </p:txBody>
      </p:sp>
      <p:sp>
        <p:nvSpPr>
          <p:cNvPr id="22" name="21 Slayt Numarası Yer Tutucusu"/>
          <p:cNvSpPr>
            <a:spLocks noGrp="1"/>
          </p:cNvSpPr>
          <p:nvPr>
            <p:ph type="sldNum" sz="quarter" idx="15"/>
          </p:nvPr>
        </p:nvSpPr>
        <p:spPr/>
        <p:txBody>
          <a:bodyPr rtlCol="0"/>
          <a:lstStyle/>
          <a:p>
            <a:fld id="{D1F8BA9C-ACF2-4770-9DFB-FAD8F31FB360}" type="slidenum">
              <a:rPr lang="tr-TR" smtClean="0"/>
              <a:pPr/>
              <a:t>‹#›</a:t>
            </a:fld>
            <a:endParaRPr lang="tr-TR"/>
          </a:p>
        </p:txBody>
      </p:sp>
      <p:sp>
        <p:nvSpPr>
          <p:cNvPr id="23" name="22 Altbilgi Yer Tutucusu"/>
          <p:cNvSpPr>
            <a:spLocks noGrp="1"/>
          </p:cNvSpPr>
          <p:nvPr>
            <p:ph type="ftr" sz="quarter" idx="16"/>
          </p:nvPr>
        </p:nvSpPr>
        <p:spPr/>
        <p:txBody>
          <a:bodyPr rtlCol="0"/>
          <a:lstStyle/>
          <a:p>
            <a:endParaRPr lang="tr-TR"/>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aşlıklı Resim">
    <p:spTree>
      <p:nvGrpSpPr>
        <p:cNvPr id="1" name=""/>
        <p:cNvGrpSpPr/>
        <p:nvPr/>
      </p:nvGrpSpPr>
      <p:grpSpPr>
        <a:xfrm>
          <a:off x="0" y="0"/>
          <a:ext cx="0" cy="0"/>
          <a:chOff x="0" y="0"/>
          <a:chExt cx="0" cy="0"/>
        </a:xfrm>
      </p:grpSpPr>
      <p:sp>
        <p:nvSpPr>
          <p:cNvPr id="9" name="8 Düz Bağlayıcı"/>
          <p:cNvSpPr>
            <a:spLocks noChangeShapeType="1"/>
          </p:cNvSpPr>
          <p:nvPr/>
        </p:nvSpPr>
        <p:spPr bwMode="auto">
          <a:xfrm>
            <a:off x="11684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12 Oval"/>
          <p:cNvSpPr/>
          <p:nvPr/>
        </p:nvSpPr>
        <p:spPr>
          <a:xfrm>
            <a:off x="10875264" y="5715000"/>
            <a:ext cx="73152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1 Başlık"/>
          <p:cNvSpPr>
            <a:spLocks noGrp="1"/>
          </p:cNvSpPr>
          <p:nvPr>
            <p:ph type="title"/>
          </p:nvPr>
        </p:nvSpPr>
        <p:spPr>
          <a:xfrm rot="5400000">
            <a:off x="5518404" y="3124200"/>
            <a:ext cx="6309360" cy="609600"/>
          </a:xfrm>
        </p:spPr>
        <p:txBody>
          <a:bodyPr anchor="b"/>
          <a:lstStyle>
            <a:lvl1pPr algn="l">
              <a:buNone/>
              <a:defRPr sz="2000" b="1"/>
            </a:lvl1pPr>
          </a:lstStyle>
          <a:p>
            <a:r>
              <a:rPr kumimoji="0" lang="tr-TR" smtClean="0"/>
              <a:t>Asıl başlık stili için tıklatın</a:t>
            </a:r>
            <a:endParaRPr kumimoji="0" lang="en-US"/>
          </a:p>
        </p:txBody>
      </p:sp>
      <p:sp>
        <p:nvSpPr>
          <p:cNvPr id="3" name="2 Resim Yer Tutucusu"/>
          <p:cNvSpPr>
            <a:spLocks noGrp="1"/>
          </p:cNvSpPr>
          <p:nvPr>
            <p:ph type="pic" idx="1"/>
          </p:nvPr>
        </p:nvSpPr>
        <p:spPr>
          <a:xfrm>
            <a:off x="0" y="0"/>
            <a:ext cx="82296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lstStyle>
            <a:lvl1pPr marL="0" indent="0">
              <a:buNone/>
              <a:defRPr sz="3200"/>
            </a:lvl1pPr>
          </a:lstStyle>
          <a:p>
            <a:pPr algn="ctr" eaLnBrk="1" latinLnBrk="0" hangingPunct="1">
              <a:buFontTx/>
              <a:buNone/>
            </a:pPr>
            <a:r>
              <a:rPr kumimoji="0" lang="tr-TR" smtClean="0"/>
              <a:t>Resim eklemek için simgeyi tıklatın</a:t>
            </a:r>
            <a:endParaRPr kumimoji="0" lang="en-US" dirty="0"/>
          </a:p>
        </p:txBody>
      </p:sp>
      <p:sp>
        <p:nvSpPr>
          <p:cNvPr id="4" name="3 Metin Yer Tutucusu"/>
          <p:cNvSpPr>
            <a:spLocks noGrp="1"/>
          </p:cNvSpPr>
          <p:nvPr>
            <p:ph type="body" sz="half" idx="2"/>
          </p:nvPr>
        </p:nvSpPr>
        <p:spPr>
          <a:xfrm>
            <a:off x="9021064" y="264795"/>
            <a:ext cx="2032000" cy="4956048"/>
          </a:xfrm>
        </p:spPr>
        <p:txBody>
          <a:bodyPr rot="0" spcFirstLastPara="0" vertOverflow="overflow" horzOverflow="overflow" vert="horz" wrap="square" lIns="91440" tIns="45720" rIns="91440" bIns="45720" numCol="1" spcCol="274320" rtlCol="0" fromWordArt="0" anchor="t" anchorCtr="0" forceAA="0" compatLnSpc="1">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eaLnBrk="1" latinLnBrk="0" hangingPunct="1"/>
            <a:r>
              <a:rPr kumimoji="0" lang="tr-TR" smtClean="0"/>
              <a:t>Asıl metin stillerini düzenlemek için tıklatın</a:t>
            </a:r>
          </a:p>
        </p:txBody>
      </p:sp>
      <p:sp>
        <p:nvSpPr>
          <p:cNvPr id="10" name="9 Düz Bağlayıcı"/>
          <p:cNvSpPr>
            <a:spLocks noChangeShapeType="1"/>
          </p:cNvSpPr>
          <p:nvPr/>
        </p:nvSpPr>
        <p:spPr bwMode="auto">
          <a:xfrm>
            <a:off x="11988800" y="0"/>
            <a:ext cx="0" cy="6858000"/>
          </a:xfrm>
          <a:prstGeom prst="lin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10 Dikdörtgen"/>
          <p:cNvSpPr/>
          <p:nvPr/>
        </p:nvSpPr>
        <p:spPr bwMode="auto">
          <a:xfrm>
            <a:off x="11785600" y="0"/>
            <a:ext cx="4064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11 Düz Bağlayıcı"/>
          <p:cNvSpPr>
            <a:spLocks noChangeShapeType="1"/>
          </p:cNvSpPr>
          <p:nvPr/>
        </p:nvSpPr>
        <p:spPr bwMode="auto">
          <a:xfrm>
            <a:off x="118872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9" name="18 Düz Bağlayıcı"/>
          <p:cNvSpPr>
            <a:spLocks noChangeShapeType="1"/>
          </p:cNvSpPr>
          <p:nvPr/>
        </p:nvSpPr>
        <p:spPr bwMode="auto">
          <a:xfrm>
            <a:off x="83312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0" name="19 Düz Bağlayıcı"/>
          <p:cNvSpPr>
            <a:spLocks noChangeShapeType="1"/>
          </p:cNvSpPr>
          <p:nvPr/>
        </p:nvSpPr>
        <p:spPr bwMode="auto">
          <a:xfrm>
            <a:off x="8256395"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7" name="16 Veri Yer Tutucusu"/>
          <p:cNvSpPr>
            <a:spLocks noGrp="1"/>
          </p:cNvSpPr>
          <p:nvPr>
            <p:ph type="dt" sz="half" idx="10"/>
          </p:nvPr>
        </p:nvSpPr>
        <p:spPr/>
        <p:txBody>
          <a:bodyPr rtlCol="0"/>
          <a:lstStyle/>
          <a:p>
            <a:fld id="{2AAC2BEE-9C88-47B9-A923-A9292ECA23E0}" type="datetimeFigureOut">
              <a:rPr lang="tr-TR" smtClean="0"/>
              <a:pPr/>
              <a:t>04.12.2023</a:t>
            </a:fld>
            <a:endParaRPr lang="tr-TR"/>
          </a:p>
        </p:txBody>
      </p:sp>
      <p:sp>
        <p:nvSpPr>
          <p:cNvPr id="18" name="17 Slayt Numarası Yer Tutucusu"/>
          <p:cNvSpPr>
            <a:spLocks noGrp="1"/>
          </p:cNvSpPr>
          <p:nvPr>
            <p:ph type="sldNum" sz="quarter" idx="11"/>
          </p:nvPr>
        </p:nvSpPr>
        <p:spPr/>
        <p:txBody>
          <a:bodyPr rtlCol="0"/>
          <a:lstStyle/>
          <a:p>
            <a:fld id="{D1F8BA9C-ACF2-4770-9DFB-FAD8F31FB360}" type="slidenum">
              <a:rPr lang="tr-TR" smtClean="0"/>
              <a:pPr/>
              <a:t>‹#›</a:t>
            </a:fld>
            <a:endParaRPr lang="tr-TR"/>
          </a:p>
        </p:txBody>
      </p:sp>
      <p:sp>
        <p:nvSpPr>
          <p:cNvPr id="21" name="20 Altbilgi Yer Tutucusu"/>
          <p:cNvSpPr>
            <a:spLocks noGrp="1"/>
          </p:cNvSpPr>
          <p:nvPr>
            <p:ph type="ftr" sz="quarter" idx="12"/>
          </p:nvPr>
        </p:nvSpPr>
        <p:spPr/>
        <p:txBody>
          <a:bodyPr rtlCol="0"/>
          <a:lstStyle/>
          <a:p>
            <a:endParaRPr lang="tr-T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15 Düz Bağlayıcı"/>
          <p:cNvSpPr>
            <a:spLocks noChangeShapeType="1"/>
          </p:cNvSpPr>
          <p:nvPr/>
        </p:nvSpPr>
        <p:spPr bwMode="auto">
          <a:xfrm>
            <a:off x="11684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2" name="21 Başlık Yer Tutucusu"/>
          <p:cNvSpPr>
            <a:spLocks noGrp="1"/>
          </p:cNvSpPr>
          <p:nvPr>
            <p:ph type="title"/>
          </p:nvPr>
        </p:nvSpPr>
        <p:spPr>
          <a:xfrm>
            <a:off x="609600" y="274638"/>
            <a:ext cx="9956800" cy="1143000"/>
          </a:xfrm>
          <a:prstGeom prst="rect">
            <a:avLst/>
          </a:prstGeom>
        </p:spPr>
        <p:txBody>
          <a:bodyPr vert="horz" anchor="b">
            <a:normAutofit/>
          </a:bodyPr>
          <a:lstStyle/>
          <a:p>
            <a:r>
              <a:rPr kumimoji="0" lang="tr-TR" smtClean="0"/>
              <a:t>Asıl başlık stili için tıklatın</a:t>
            </a:r>
            <a:endParaRPr kumimoji="0" lang="en-US"/>
          </a:p>
        </p:txBody>
      </p:sp>
      <p:sp>
        <p:nvSpPr>
          <p:cNvPr id="13" name="12 Metin Yer Tutucusu"/>
          <p:cNvSpPr>
            <a:spLocks noGrp="1"/>
          </p:cNvSpPr>
          <p:nvPr>
            <p:ph type="body" idx="1"/>
          </p:nvPr>
        </p:nvSpPr>
        <p:spPr>
          <a:xfrm>
            <a:off x="609600" y="1600200"/>
            <a:ext cx="9956800" cy="4873752"/>
          </a:xfrm>
          <a:prstGeom prst="rect">
            <a:avLst/>
          </a:prstGeom>
        </p:spPr>
        <p:txBody>
          <a:bodyPr vert="horz">
            <a:normAutofit/>
          </a:bodyPr>
          <a:lstStyle/>
          <a:p>
            <a:pPr lvl="0" eaLnBrk="1" latinLnBrk="0" hangingPunct="1"/>
            <a:r>
              <a:rPr kumimoji="0" lang="tr-TR" smtClean="0"/>
              <a:t>Asıl metin stillerini düzenlemek için tıklatın</a:t>
            </a:r>
          </a:p>
          <a:p>
            <a:pPr lvl="1" eaLnBrk="1" latinLnBrk="0" hangingPunct="1"/>
            <a:r>
              <a:rPr kumimoji="0" lang="tr-TR" smtClean="0"/>
              <a:t>İkinci düzey</a:t>
            </a:r>
          </a:p>
          <a:p>
            <a:pPr lvl="2" eaLnBrk="1" latinLnBrk="0" hangingPunct="1"/>
            <a:r>
              <a:rPr kumimoji="0" lang="tr-TR" smtClean="0"/>
              <a:t>Üçüncü düzey</a:t>
            </a:r>
          </a:p>
          <a:p>
            <a:pPr lvl="3" eaLnBrk="1" latinLnBrk="0" hangingPunct="1"/>
            <a:r>
              <a:rPr kumimoji="0" lang="tr-TR" smtClean="0"/>
              <a:t>Dördüncü düzey</a:t>
            </a:r>
          </a:p>
          <a:p>
            <a:pPr lvl="4" eaLnBrk="1" latinLnBrk="0" hangingPunct="1"/>
            <a:r>
              <a:rPr kumimoji="0" lang="tr-TR" smtClean="0"/>
              <a:t>Beşinci düzey</a:t>
            </a:r>
            <a:endParaRPr kumimoji="0" lang="en-US"/>
          </a:p>
        </p:txBody>
      </p:sp>
      <p:sp>
        <p:nvSpPr>
          <p:cNvPr id="14" name="13 Veri Yer Tutucusu"/>
          <p:cNvSpPr>
            <a:spLocks noGrp="1"/>
          </p:cNvSpPr>
          <p:nvPr>
            <p:ph type="dt" sz="half" idx="2"/>
          </p:nvPr>
        </p:nvSpPr>
        <p:spPr>
          <a:xfrm rot="5400000">
            <a:off x="10454640" y="1017843"/>
            <a:ext cx="2011680" cy="512064"/>
          </a:xfrm>
          <a:prstGeom prst="rect">
            <a:avLst/>
          </a:prstGeom>
        </p:spPr>
        <p:txBody>
          <a:bodyPr vert="horz" anchor="ctr" anchorCtr="0"/>
          <a:lstStyle>
            <a:lvl1pPr algn="r" eaLnBrk="1" latinLnBrk="0" hangingPunct="1">
              <a:defRPr kumimoji="0" sz="1200">
                <a:solidFill>
                  <a:schemeClr val="tx2"/>
                </a:solidFill>
              </a:defRPr>
            </a:lvl1pPr>
          </a:lstStyle>
          <a:p>
            <a:fld id="{2AAC2BEE-9C88-47B9-A923-A9292ECA23E0}" type="datetimeFigureOut">
              <a:rPr lang="tr-TR" smtClean="0"/>
              <a:pPr/>
              <a:t>04.12.2023</a:t>
            </a:fld>
            <a:endParaRPr lang="tr-TR"/>
          </a:p>
        </p:txBody>
      </p:sp>
      <p:sp>
        <p:nvSpPr>
          <p:cNvPr id="3" name="2 Altbilgi Yer Tutucusu"/>
          <p:cNvSpPr>
            <a:spLocks noGrp="1"/>
          </p:cNvSpPr>
          <p:nvPr>
            <p:ph type="ftr" sz="quarter" idx="3"/>
          </p:nvPr>
        </p:nvSpPr>
        <p:spPr>
          <a:xfrm rot="5400000">
            <a:off x="9853648" y="3676280"/>
            <a:ext cx="3200400" cy="487680"/>
          </a:xfrm>
          <a:prstGeom prst="rect">
            <a:avLst/>
          </a:prstGeom>
        </p:spPr>
        <p:txBody>
          <a:bodyPr vert="horz" anchor="ctr" anchorCtr="0"/>
          <a:lstStyle>
            <a:lvl1pPr algn="l" eaLnBrk="1" latinLnBrk="0" hangingPunct="1">
              <a:defRPr kumimoji="0" sz="1200">
                <a:solidFill>
                  <a:schemeClr val="tx2"/>
                </a:solidFill>
              </a:defRPr>
            </a:lvl1pPr>
          </a:lstStyle>
          <a:p>
            <a:endParaRPr lang="tr-TR"/>
          </a:p>
        </p:txBody>
      </p:sp>
      <p:sp>
        <p:nvSpPr>
          <p:cNvPr id="7" name="6 Düz Bağlayıcı"/>
          <p:cNvSpPr>
            <a:spLocks noChangeShapeType="1"/>
          </p:cNvSpPr>
          <p:nvPr/>
        </p:nvSpPr>
        <p:spPr bwMode="auto">
          <a:xfrm>
            <a:off x="1016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9" name="8 Düz Bağlayıcı"/>
          <p:cNvSpPr>
            <a:spLocks noChangeShapeType="1"/>
          </p:cNvSpPr>
          <p:nvPr/>
        </p:nvSpPr>
        <p:spPr bwMode="auto">
          <a:xfrm>
            <a:off x="119888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 name="9 Dikdörtgen"/>
          <p:cNvSpPr/>
          <p:nvPr/>
        </p:nvSpPr>
        <p:spPr bwMode="auto">
          <a:xfrm>
            <a:off x="11785600" y="0"/>
            <a:ext cx="4064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10 Düz Bağlayıcı"/>
          <p:cNvSpPr>
            <a:spLocks noChangeShapeType="1"/>
          </p:cNvSpPr>
          <p:nvPr/>
        </p:nvSpPr>
        <p:spPr bwMode="auto">
          <a:xfrm>
            <a:off x="118872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11 Oval"/>
          <p:cNvSpPr/>
          <p:nvPr/>
        </p:nvSpPr>
        <p:spPr>
          <a:xfrm>
            <a:off x="10875264" y="5715000"/>
            <a:ext cx="73152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22 Slayt Numarası Yer Tutucusu"/>
          <p:cNvSpPr>
            <a:spLocks noGrp="1"/>
          </p:cNvSpPr>
          <p:nvPr>
            <p:ph type="sldNum" sz="quarter" idx="4"/>
          </p:nvPr>
        </p:nvSpPr>
        <p:spPr>
          <a:xfrm>
            <a:off x="10838688" y="5734050"/>
            <a:ext cx="812800" cy="521208"/>
          </a:xfrm>
          <a:prstGeom prst="rect">
            <a:avLst/>
          </a:prstGeom>
        </p:spPr>
        <p:txBody>
          <a:bodyPr vert="horz" anchor="ctr"/>
          <a:lstStyle>
            <a:lvl1pPr algn="ctr" eaLnBrk="1" latinLnBrk="0" hangingPunct="1">
              <a:defRPr kumimoji="0" sz="1400" b="1">
                <a:solidFill>
                  <a:srgbClr val="FFFFFF"/>
                </a:solidFill>
              </a:defRPr>
            </a:lvl1pPr>
          </a:lstStyle>
          <a:p>
            <a:fld id="{D1F8BA9C-ACF2-4770-9DFB-FAD8F31FB360}" type="slidenum">
              <a:rPr lang="tr-TR" smtClean="0"/>
              <a:pPr/>
              <a:t>‹#›</a:t>
            </a:fld>
            <a:endParaRPr lang="tr-TR"/>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rtl="0" eaLnBrk="1" latinLnBrk="0" hangingPunct="1">
        <a:spcBef>
          <a:spcPct val="0"/>
        </a:spcBef>
        <a:buNone/>
        <a:defRPr kumimoji="0" sz="3000" b="0" kern="1200" cap="small" baseline="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1.xml.rels><?xml version="1.0" encoding="UTF-8" standalone="yes"?>
<Relationships xmlns="http://schemas.openxmlformats.org/package/2006/relationships"><Relationship Id="rId3" Type="http://schemas.openxmlformats.org/officeDocument/2006/relationships/hyperlink" Target="http://www.menemeninsesi.com.tr/haber/Sehit-Hakan-Gulsen-AIHL-Cekyada/55778" TargetMode="External"/><Relationship Id="rId7" Type="http://schemas.openxmlformats.org/officeDocument/2006/relationships/image" Target="../media/image25.jpeg"/><Relationship Id="rId2" Type="http://schemas.openxmlformats.org/officeDocument/2006/relationships/hyperlink" Target="https://shgaihl.meb.k12.tr/icerikler/2022-yilinin-2-erasmus-projesi-icin-praga-gittiler_13461184.html" TargetMode="External"/><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hyperlink" Target="https://www.instagram.com/p/ClgBRJKNCnh/" TargetMode="External"/><Relationship Id="rId4" Type="http://schemas.openxmlformats.org/officeDocument/2006/relationships/hyperlink" Target="https://twitter.com/HakanAihl/status/1526896350461304836?cxt=HHwWiICxoYKJ0LAqAAAA"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 Id="rId5" Type="http://schemas.openxmlformats.org/officeDocument/2006/relationships/image" Target="../media/image37.jpeg"/><Relationship Id="rId4" Type="http://schemas.openxmlformats.org/officeDocument/2006/relationships/image" Target="../media/image36.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2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slideLayout" Target="../slideLayouts/slideLayout2.xml"/><Relationship Id="rId1" Type="http://schemas.openxmlformats.org/officeDocument/2006/relationships/video" Target="file:///C:\Users\Cetin\Downloads\WhatsApp%20Video%202023-12-03%20at%2015.55.55.mp4"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slideLayout" Target="../slideLayouts/slideLayout2.xml"/><Relationship Id="rId1" Type="http://schemas.openxmlformats.org/officeDocument/2006/relationships/video" Target="file:///C:\Users\Cetin\Downloads\WhatsApp%20Video%202023-12-03%20at%2015.57.18%20(2).mp4"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2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15.png"/><Relationship Id="rId2" Type="http://schemas.openxmlformats.org/officeDocument/2006/relationships/image" Target="../media/image13.jpeg"/><Relationship Id="rId1" Type="http://schemas.openxmlformats.org/officeDocument/2006/relationships/slideLayout" Target="../slideLayouts/slideLayout2.xml"/><Relationship Id="rId6" Type="http://schemas.openxmlformats.org/officeDocument/2006/relationships/image" Target="NULL"/><Relationship Id="rId5" Type="http://schemas.openxmlformats.org/officeDocument/2006/relationships/hyperlink" Target="https://www.instagram.com/godigital_gounlimited/?igshid=YmMyMTA2M2Y=" TargetMode="External"/><Relationship Id="rId4" Type="http://schemas.openxmlformats.org/officeDocument/2006/relationships/hyperlink" Target="https://twitter.com/GoDigitalGoUnl2"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8.xml.rels><?xml version="1.0" encoding="UTF-8" standalone="yes"?>
<Relationships xmlns="http://schemas.openxmlformats.org/package/2006/relationships"><Relationship Id="rId3" Type="http://schemas.openxmlformats.org/officeDocument/2006/relationships/hyperlink" Target="https://www.youtube.com/channel/UCwCCKzIf-jF59LlpeyKB1bQ" TargetMode="External"/><Relationship Id="rId2" Type="http://schemas.openxmlformats.org/officeDocument/2006/relationships/hyperlink" Target="https://www.youtube.com/channel/UCK5ovFmae2l9HfTWdm_eN1w" TargetMode="External"/><Relationship Id="rId1" Type="http://schemas.openxmlformats.org/officeDocument/2006/relationships/slideLayout" Target="../slideLayouts/slideLayout2.xml"/><Relationship Id="rId4" Type="http://schemas.openxmlformats.org/officeDocument/2006/relationships/hyperlink" Target="https://www.youtube.com/@godigital4728/featured"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xmlns="" id="{AB214523-ADD6-A07B-69B5-EE2E5646E265}"/>
              </a:ext>
            </a:extLst>
          </p:cNvPr>
          <p:cNvSpPr>
            <a:spLocks noGrp="1"/>
          </p:cNvSpPr>
          <p:nvPr>
            <p:ph type="ctrTitle"/>
          </p:nvPr>
        </p:nvSpPr>
        <p:spPr>
          <a:xfrm>
            <a:off x="4513006" y="3912131"/>
            <a:ext cx="6086168" cy="1190811"/>
          </a:xfrm>
        </p:spPr>
        <p:txBody>
          <a:bodyPr>
            <a:noAutofit/>
          </a:bodyPr>
          <a:lstStyle/>
          <a:p>
            <a:endParaRPr lang="tr-TR" sz="2400" b="1" dirty="0">
              <a:latin typeface="Amasis MT Pro Medium" panose="020B0604020202020204" pitchFamily="18" charset="-94"/>
            </a:endParaRPr>
          </a:p>
        </p:txBody>
      </p:sp>
      <p:sp>
        <p:nvSpPr>
          <p:cNvPr id="3" name="Alt Başlık 2">
            <a:extLst>
              <a:ext uri="{FF2B5EF4-FFF2-40B4-BE49-F238E27FC236}">
                <a16:creationId xmlns:a16="http://schemas.microsoft.com/office/drawing/2014/main" xmlns="" id="{6633C33E-B2A1-FE49-FD8A-AA0AD40045BD}"/>
              </a:ext>
            </a:extLst>
          </p:cNvPr>
          <p:cNvSpPr>
            <a:spLocks noGrp="1"/>
          </p:cNvSpPr>
          <p:nvPr>
            <p:ph type="subTitle" idx="1"/>
          </p:nvPr>
        </p:nvSpPr>
        <p:spPr>
          <a:xfrm>
            <a:off x="3952259" y="5293360"/>
            <a:ext cx="7578079" cy="962935"/>
          </a:xfrm>
        </p:spPr>
        <p:txBody>
          <a:bodyPr>
            <a:normAutofit/>
          </a:bodyPr>
          <a:lstStyle/>
          <a:p>
            <a:endParaRPr lang="tr-TR" sz="3600" dirty="0">
              <a:solidFill>
                <a:srgbClr val="FFFFFE"/>
              </a:solidFill>
            </a:endParaRPr>
          </a:p>
        </p:txBody>
      </p:sp>
      <p:sp>
        <p:nvSpPr>
          <p:cNvPr id="74" name="Arc 38">
            <a:extLst>
              <a:ext uri="{FF2B5EF4-FFF2-40B4-BE49-F238E27FC236}">
                <a16:creationId xmlns:a16="http://schemas.microsoft.com/office/drawing/2014/main" xmlns="" id="{E2B33195-5BCA-4BB7-A82D-6739522687D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7580241">
            <a:off x="-1784401" y="613620"/>
            <a:ext cx="6199926" cy="6199926"/>
          </a:xfrm>
          <a:prstGeom prst="arc">
            <a:avLst>
              <a:gd name="adj1" fmla="val 14455503"/>
              <a:gd name="adj2" fmla="val 18389131"/>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14" name="13 Resim" descr="TRETT.jpeg"/>
          <p:cNvPicPr>
            <a:picLocks noChangeAspect="1"/>
          </p:cNvPicPr>
          <p:nvPr/>
        </p:nvPicPr>
        <p:blipFill>
          <a:blip r:embed="rId2" cstate="print"/>
          <a:stretch>
            <a:fillRect/>
          </a:stretch>
        </p:blipFill>
        <p:spPr>
          <a:xfrm>
            <a:off x="0" y="1"/>
            <a:ext cx="12191999" cy="6858000"/>
          </a:xfrm>
          <a:prstGeom prst="rect">
            <a:avLst/>
          </a:prstGeom>
        </p:spPr>
      </p:pic>
    </p:spTree>
    <p:extLst>
      <p:ext uri="{BB962C8B-B14F-4D97-AF65-F5344CB8AC3E}">
        <p14:creationId xmlns:p14="http://schemas.microsoft.com/office/powerpoint/2010/main" xmlns="" val="392043174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xmlns="" id="{B43B9CA2-4B31-4ACD-9A9F-B8E6C642038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Resim 5">
            <a:extLst>
              <a:ext uri="{FF2B5EF4-FFF2-40B4-BE49-F238E27FC236}">
                <a16:creationId xmlns:a16="http://schemas.microsoft.com/office/drawing/2014/main" xmlns="" id="{74AFA81C-EBA3-B134-4D2C-21581EB508AE}"/>
              </a:ext>
            </a:extLst>
          </p:cNvPr>
          <p:cNvPicPr>
            <a:picLocks noChangeAspect="1"/>
          </p:cNvPicPr>
          <p:nvPr/>
        </p:nvPicPr>
        <p:blipFill rotWithShape="1">
          <a:blip r:embed="rId2" cstate="print">
            <a:extLst>
              <a:ext uri="{28A0092B-C50C-407E-A947-70E740481C1C}">
                <a14:useLocalDpi xmlns:a14="http://schemas.microsoft.com/office/drawing/2010/main" xmlns="" val="0"/>
              </a:ext>
            </a:extLst>
          </a:blip>
          <a:srcRect t="7129" r="3" b="3"/>
          <a:stretch/>
        </p:blipFill>
        <p:spPr>
          <a:xfrm>
            <a:off x="8529321" y="10"/>
            <a:ext cx="3662680" cy="3401558"/>
          </a:xfrm>
          <a:custGeom>
            <a:avLst/>
            <a:gdLst/>
            <a:ahLst/>
            <a:cxnLst/>
            <a:rect l="l" t="t" r="r" b="b"/>
            <a:pathLst>
              <a:path w="3662680" h="3401568">
                <a:moveTo>
                  <a:pt x="0" y="0"/>
                </a:moveTo>
                <a:lnTo>
                  <a:pt x="3662680" y="0"/>
                </a:lnTo>
                <a:lnTo>
                  <a:pt x="3662680" y="3401568"/>
                </a:lnTo>
                <a:lnTo>
                  <a:pt x="774527" y="3401568"/>
                </a:lnTo>
                <a:lnTo>
                  <a:pt x="769892" y="3133175"/>
                </a:lnTo>
                <a:cubicBezTo>
                  <a:pt x="732577" y="2055441"/>
                  <a:pt x="492520" y="1056020"/>
                  <a:pt x="104445" y="215033"/>
                </a:cubicBezTo>
                <a:close/>
              </a:path>
            </a:pathLst>
          </a:custGeom>
        </p:spPr>
      </p:pic>
      <p:pic>
        <p:nvPicPr>
          <p:cNvPr id="5" name="İçerik Yer Tutucusu 4">
            <a:extLst>
              <a:ext uri="{FF2B5EF4-FFF2-40B4-BE49-F238E27FC236}">
                <a16:creationId xmlns:a16="http://schemas.microsoft.com/office/drawing/2014/main" xmlns="" id="{91C35502-2655-D69F-128A-1F51543DB2E9}"/>
              </a:ext>
            </a:extLst>
          </p:cNvPr>
          <p:cNvPicPr>
            <a:picLocks noChangeAspect="1"/>
          </p:cNvPicPr>
          <p:nvPr/>
        </p:nvPicPr>
        <p:blipFill rotWithShape="1">
          <a:blip r:embed="rId3" cstate="print">
            <a:extLst>
              <a:ext uri="{28A0092B-C50C-407E-A947-70E740481C1C}">
                <a14:useLocalDpi xmlns:a14="http://schemas.microsoft.com/office/drawing/2010/main" xmlns="" val="0"/>
              </a:ext>
            </a:extLst>
          </a:blip>
          <a:srcRect t="17193" r="-3" b="-3"/>
          <a:stretch/>
        </p:blipFill>
        <p:spPr>
          <a:xfrm>
            <a:off x="5115314" y="10"/>
            <a:ext cx="4118110" cy="3401558"/>
          </a:xfrm>
          <a:custGeom>
            <a:avLst/>
            <a:gdLst/>
            <a:ahLst/>
            <a:cxnLst/>
            <a:rect l="l" t="t" r="r" b="b"/>
            <a:pathLst>
              <a:path w="4118110" h="3401568">
                <a:moveTo>
                  <a:pt x="0" y="0"/>
                </a:moveTo>
                <a:lnTo>
                  <a:pt x="3343575" y="0"/>
                </a:lnTo>
                <a:lnTo>
                  <a:pt x="3448028" y="215050"/>
                </a:lnTo>
                <a:cubicBezTo>
                  <a:pt x="3836103" y="1056037"/>
                  <a:pt x="4076161" y="2055458"/>
                  <a:pt x="4113475" y="3133192"/>
                </a:cubicBezTo>
                <a:lnTo>
                  <a:pt x="4118110" y="3401568"/>
                </a:lnTo>
                <a:lnTo>
                  <a:pt x="801224" y="3401568"/>
                </a:lnTo>
                <a:lnTo>
                  <a:pt x="797493" y="3185579"/>
                </a:lnTo>
                <a:cubicBezTo>
                  <a:pt x="756786" y="2009870"/>
                  <a:pt x="474799" y="927359"/>
                  <a:pt x="22579" y="42066"/>
                </a:cubicBezTo>
                <a:close/>
              </a:path>
            </a:pathLst>
          </a:custGeom>
        </p:spPr>
      </p:pic>
      <p:pic>
        <p:nvPicPr>
          <p:cNvPr id="4" name="İçerik Yer Tutucusu 3">
            <a:extLst>
              <a:ext uri="{FF2B5EF4-FFF2-40B4-BE49-F238E27FC236}">
                <a16:creationId xmlns:a16="http://schemas.microsoft.com/office/drawing/2014/main" xmlns="" id="{0F6C7F99-0DC9-430F-6CCE-EE9FE9D3B31C}"/>
              </a:ext>
            </a:extLst>
          </p:cNvPr>
          <p:cNvPicPr>
            <a:picLocks noChangeAspect="1"/>
          </p:cNvPicPr>
          <p:nvPr/>
        </p:nvPicPr>
        <p:blipFill rotWithShape="1">
          <a:blip r:embed="rId4" cstate="print">
            <a:extLst>
              <a:ext uri="{28A0092B-C50C-407E-A947-70E740481C1C}">
                <a14:useLocalDpi xmlns:a14="http://schemas.microsoft.com/office/drawing/2010/main" xmlns="" val="0"/>
              </a:ext>
            </a:extLst>
          </a:blip>
          <a:srcRect t="656" r="-1" b="-1"/>
          <a:stretch/>
        </p:blipFill>
        <p:spPr>
          <a:xfrm>
            <a:off x="5168353" y="3456432"/>
            <a:ext cx="7023646" cy="3401568"/>
          </a:xfrm>
          <a:custGeom>
            <a:avLst/>
            <a:gdLst/>
            <a:ahLst/>
            <a:cxnLst/>
            <a:rect l="l" t="t" r="r" b="b"/>
            <a:pathLst>
              <a:path w="7023646" h="3401568">
                <a:moveTo>
                  <a:pt x="749132" y="0"/>
                </a:moveTo>
                <a:lnTo>
                  <a:pt x="7023646" y="0"/>
                </a:lnTo>
                <a:lnTo>
                  <a:pt x="7023646" y="3401568"/>
                </a:lnTo>
                <a:lnTo>
                  <a:pt x="0" y="3401568"/>
                </a:lnTo>
                <a:lnTo>
                  <a:pt x="79008" y="3238906"/>
                </a:lnTo>
                <a:cubicBezTo>
                  <a:pt x="502362" y="2321466"/>
                  <a:pt x="749563" y="1215476"/>
                  <a:pt x="749563" y="24956"/>
                </a:cubicBezTo>
                <a:close/>
              </a:path>
            </a:pathLst>
          </a:custGeom>
        </p:spPr>
      </p:pic>
      <p:sp useBgFill="1">
        <p:nvSpPr>
          <p:cNvPr id="29" name="Freeform: Shape 28">
            <a:extLst>
              <a:ext uri="{FF2B5EF4-FFF2-40B4-BE49-F238E27FC236}">
                <a16:creationId xmlns:a16="http://schemas.microsoft.com/office/drawing/2014/main" xmlns="" id="{33F94DB1-BC5D-454D-845C-7BA3A1F469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5932965" cy="6858000"/>
          </a:xfrm>
          <a:custGeom>
            <a:avLst/>
            <a:gdLst>
              <a:gd name="connsiteX0" fmla="*/ 0 w 5932965"/>
              <a:gd name="connsiteY0" fmla="*/ 0 h 6858000"/>
              <a:gd name="connsiteX1" fmla="*/ 5140363 w 5932965"/>
              <a:gd name="connsiteY1" fmla="*/ 0 h 6858000"/>
              <a:gd name="connsiteX2" fmla="*/ 5152943 w 5932965"/>
              <a:gd name="connsiteY2" fmla="*/ 23550 h 6858000"/>
              <a:gd name="connsiteX3" fmla="*/ 5932965 w 5932965"/>
              <a:gd name="connsiteY3" fmla="*/ 3479505 h 6858000"/>
              <a:gd name="connsiteX4" fmla="*/ 5262410 w 5932965"/>
              <a:gd name="connsiteY4" fmla="*/ 6708999 h 6858000"/>
              <a:gd name="connsiteX5" fmla="*/ 5190385 w 5932965"/>
              <a:gd name="connsiteY5" fmla="*/ 6858000 h 6858000"/>
              <a:gd name="connsiteX6" fmla="*/ 0 w 593296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32965" h="6858000">
                <a:moveTo>
                  <a:pt x="0" y="0"/>
                </a:moveTo>
                <a:lnTo>
                  <a:pt x="5140363" y="0"/>
                </a:lnTo>
                <a:lnTo>
                  <a:pt x="5152943" y="23550"/>
                </a:lnTo>
                <a:cubicBezTo>
                  <a:pt x="5642847" y="987256"/>
                  <a:pt x="5932965" y="2183538"/>
                  <a:pt x="5932965" y="3479505"/>
                </a:cubicBezTo>
                <a:cubicBezTo>
                  <a:pt x="5932965" y="4675783"/>
                  <a:pt x="5685764" y="5787121"/>
                  <a:pt x="5262410" y="6708999"/>
                </a:cubicBezTo>
                <a:lnTo>
                  <a:pt x="5190385"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31" name="Freeform: Shape 30">
            <a:extLst>
              <a:ext uri="{FF2B5EF4-FFF2-40B4-BE49-F238E27FC236}">
                <a16:creationId xmlns:a16="http://schemas.microsoft.com/office/drawing/2014/main" xmlns="" id="{5676B86F-860B-4586-BCAA-C0650C09B7B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5922333" cy="6858000"/>
          </a:xfrm>
          <a:custGeom>
            <a:avLst/>
            <a:gdLst>
              <a:gd name="connsiteX0" fmla="*/ 0 w 5922333"/>
              <a:gd name="connsiteY0" fmla="*/ 0 h 6858000"/>
              <a:gd name="connsiteX1" fmla="*/ 5129731 w 5922333"/>
              <a:gd name="connsiteY1" fmla="*/ 0 h 6858000"/>
              <a:gd name="connsiteX2" fmla="*/ 5142311 w 5922333"/>
              <a:gd name="connsiteY2" fmla="*/ 23550 h 6858000"/>
              <a:gd name="connsiteX3" fmla="*/ 5922333 w 5922333"/>
              <a:gd name="connsiteY3" fmla="*/ 3479505 h 6858000"/>
              <a:gd name="connsiteX4" fmla="*/ 5251778 w 5922333"/>
              <a:gd name="connsiteY4" fmla="*/ 6708999 h 6858000"/>
              <a:gd name="connsiteX5" fmla="*/ 5179753 w 5922333"/>
              <a:gd name="connsiteY5" fmla="*/ 6858000 h 6858000"/>
              <a:gd name="connsiteX6" fmla="*/ 0 w 592233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22333" h="6858000">
                <a:moveTo>
                  <a:pt x="0" y="0"/>
                </a:moveTo>
                <a:lnTo>
                  <a:pt x="5129731" y="0"/>
                </a:lnTo>
                <a:lnTo>
                  <a:pt x="5142311" y="23550"/>
                </a:lnTo>
                <a:cubicBezTo>
                  <a:pt x="5632215" y="987256"/>
                  <a:pt x="5922333" y="2183538"/>
                  <a:pt x="5922333" y="3479505"/>
                </a:cubicBezTo>
                <a:cubicBezTo>
                  <a:pt x="5922333" y="4675783"/>
                  <a:pt x="5675132" y="5787121"/>
                  <a:pt x="5251778" y="6708999"/>
                </a:cubicBezTo>
                <a:lnTo>
                  <a:pt x="5179753"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Başlık 1">
            <a:extLst>
              <a:ext uri="{FF2B5EF4-FFF2-40B4-BE49-F238E27FC236}">
                <a16:creationId xmlns:a16="http://schemas.microsoft.com/office/drawing/2014/main" xmlns="" id="{258DFAB1-3320-330F-F0AC-AADDE32D561A}"/>
              </a:ext>
            </a:extLst>
          </p:cNvPr>
          <p:cNvSpPr>
            <a:spLocks noGrp="1"/>
          </p:cNvSpPr>
          <p:nvPr>
            <p:ph type="title"/>
          </p:nvPr>
        </p:nvSpPr>
        <p:spPr>
          <a:xfrm>
            <a:off x="428279" y="1454213"/>
            <a:ext cx="4922338" cy="1325563"/>
          </a:xfrm>
        </p:spPr>
        <p:txBody>
          <a:bodyPr>
            <a:normAutofit/>
          </a:bodyPr>
          <a:lstStyle/>
          <a:p>
            <a:r>
              <a:rPr lang="tr-TR" sz="3400" b="1" dirty="0">
                <a:latin typeface="Amasis MT Pro Medium" panose="02040604050005020304" pitchFamily="18" charset="-94"/>
              </a:rPr>
              <a:t>           VİYANA HAREKETLİLİKLERİ</a:t>
            </a:r>
          </a:p>
        </p:txBody>
      </p:sp>
      <p:sp>
        <p:nvSpPr>
          <p:cNvPr id="22" name="Content Placeholder 9">
            <a:extLst>
              <a:ext uri="{FF2B5EF4-FFF2-40B4-BE49-F238E27FC236}">
                <a16:creationId xmlns:a16="http://schemas.microsoft.com/office/drawing/2014/main" xmlns="" id="{B558139F-98CE-94AB-F605-1E9F4E8F79B8}"/>
              </a:ext>
            </a:extLst>
          </p:cNvPr>
          <p:cNvSpPr>
            <a:spLocks noGrp="1"/>
          </p:cNvSpPr>
          <p:nvPr>
            <p:ph sz="quarter" idx="1"/>
          </p:nvPr>
        </p:nvSpPr>
        <p:spPr>
          <a:xfrm>
            <a:off x="448056" y="3667432"/>
            <a:ext cx="4922338" cy="2513912"/>
          </a:xfrm>
        </p:spPr>
        <p:txBody>
          <a:bodyPr>
            <a:normAutofit/>
          </a:bodyPr>
          <a:lstStyle/>
          <a:p>
            <a:r>
              <a:rPr lang="tr-TR" sz="2000" dirty="0"/>
              <a:t>Okulumuzda yapılan bir diğer Erasmus Projesi Dijital Portfolyo Becerilerinin Geliştirilmesi adlı projemizin öğretmen ve öğrenci hareketliliklerinden bazı kareler</a:t>
            </a:r>
            <a:endParaRPr lang="en-US" sz="2000" dirty="0"/>
          </a:p>
        </p:txBody>
      </p:sp>
      <p:sp>
        <p:nvSpPr>
          <p:cNvPr id="33" name="Rectangle 32">
            <a:extLst>
              <a:ext uri="{FF2B5EF4-FFF2-40B4-BE49-F238E27FC236}">
                <a16:creationId xmlns:a16="http://schemas.microsoft.com/office/drawing/2014/main" xmlns="" id="{8C818ED5-2F56-4171-9445-3AA4F446239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1016867"/>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Rectangle 34">
            <a:extLst>
              <a:ext uri="{FF2B5EF4-FFF2-40B4-BE49-F238E27FC236}">
                <a16:creationId xmlns:a16="http://schemas.microsoft.com/office/drawing/2014/main" xmlns="" id="{DE74FCE8-866C-4AFA-B45C-FACE2A6094E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38911" y="2089941"/>
            <a:ext cx="4970439"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20037139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13">
            <a:extLst>
              <a:ext uri="{FF2B5EF4-FFF2-40B4-BE49-F238E27FC236}">
                <a16:creationId xmlns:a16="http://schemas.microsoft.com/office/drawing/2014/main" xmlns="" id="{D2B783EE-0239-4717-BBEA-8C9EAC61C82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xmlns="" id="{D0313772-CFA3-0456-76B0-A93445F4CF51}"/>
              </a:ext>
            </a:extLst>
          </p:cNvPr>
          <p:cNvSpPr>
            <a:spLocks noGrp="1"/>
          </p:cNvSpPr>
          <p:nvPr>
            <p:ph type="title"/>
          </p:nvPr>
        </p:nvSpPr>
        <p:spPr>
          <a:xfrm>
            <a:off x="838201" y="345810"/>
            <a:ext cx="5120561" cy="1325563"/>
          </a:xfrm>
        </p:spPr>
        <p:txBody>
          <a:bodyPr>
            <a:normAutofit/>
          </a:bodyPr>
          <a:lstStyle/>
          <a:p>
            <a:r>
              <a:rPr lang="tr-TR" dirty="0"/>
              <a:t>YAYGINLAŞTIRMA</a:t>
            </a:r>
          </a:p>
        </p:txBody>
      </p:sp>
      <p:sp>
        <p:nvSpPr>
          <p:cNvPr id="39" name="Content Placeholder 10">
            <a:extLst>
              <a:ext uri="{FF2B5EF4-FFF2-40B4-BE49-F238E27FC236}">
                <a16:creationId xmlns:a16="http://schemas.microsoft.com/office/drawing/2014/main" xmlns="" id="{C64D37B0-B4A2-F1E6-B980-CC4CBEA634C0}"/>
              </a:ext>
            </a:extLst>
          </p:cNvPr>
          <p:cNvSpPr>
            <a:spLocks noGrp="1"/>
          </p:cNvSpPr>
          <p:nvPr>
            <p:ph sz="quarter" idx="1"/>
          </p:nvPr>
        </p:nvSpPr>
        <p:spPr>
          <a:xfrm>
            <a:off x="838201" y="1825625"/>
            <a:ext cx="5092194" cy="4351338"/>
          </a:xfrm>
        </p:spPr>
        <p:txBody>
          <a:bodyPr>
            <a:normAutofit fontScale="62500" lnSpcReduction="20000"/>
          </a:bodyPr>
          <a:lstStyle/>
          <a:p>
            <a:r>
              <a:rPr lang="tr-TR" dirty="0"/>
              <a:t>Öğretmenlere tanıtım çalışmalarından görseller</a:t>
            </a:r>
          </a:p>
          <a:p>
            <a:r>
              <a:rPr lang="tr-TR" dirty="0"/>
              <a:t>İnternet sitesi:</a:t>
            </a:r>
          </a:p>
          <a:p>
            <a:r>
              <a:rPr lang="tr-TR" dirty="0">
                <a:hlinkClick r:id="rId2"/>
              </a:rPr>
              <a:t>https://shgaihl.meb.k12.tr/icerikler/2022-yilinin-2-erasmus-projesi-icin-praga-gittiler_13461184.html</a:t>
            </a:r>
            <a:r>
              <a:rPr lang="tr-TR" dirty="0"/>
              <a:t> </a:t>
            </a:r>
          </a:p>
          <a:p>
            <a:pPr marL="0" indent="0">
              <a:buNone/>
            </a:pPr>
            <a:endParaRPr lang="tr-TR" dirty="0"/>
          </a:p>
          <a:p>
            <a:r>
              <a:rPr lang="tr-TR" dirty="0"/>
              <a:t>Gazete Haberi:</a:t>
            </a:r>
          </a:p>
          <a:p>
            <a:pPr marL="0" indent="0">
              <a:buNone/>
            </a:pPr>
            <a:r>
              <a:rPr lang="tr-TR" dirty="0">
                <a:hlinkClick r:id="rId3"/>
              </a:rPr>
              <a:t>http://www.menemeninsesi.com.tr/haber/Sehit-Hakan-Gulsen-AIHL-Cekyada/55778</a:t>
            </a:r>
            <a:endParaRPr lang="tr-TR" dirty="0"/>
          </a:p>
          <a:p>
            <a:pPr marL="0" indent="0">
              <a:buNone/>
            </a:pPr>
            <a:endParaRPr lang="tr-TR" dirty="0"/>
          </a:p>
          <a:p>
            <a:endParaRPr lang="tr-TR" dirty="0"/>
          </a:p>
          <a:p>
            <a:r>
              <a:rPr lang="tr-TR" dirty="0"/>
              <a:t>Twitter: </a:t>
            </a:r>
            <a:r>
              <a:rPr lang="tr-TR" dirty="0">
                <a:hlinkClick r:id="rId4"/>
              </a:rPr>
              <a:t>https://twitter.com/HakanAihl/status/1526896350461304836?cxt=HHwWiICxoYKJ0LAqAAAA</a:t>
            </a:r>
            <a:endParaRPr lang="tr-TR" dirty="0"/>
          </a:p>
          <a:p>
            <a:endParaRPr lang="tr-TR" dirty="0"/>
          </a:p>
          <a:p>
            <a:endParaRPr lang="tr-TR" dirty="0"/>
          </a:p>
          <a:p>
            <a:r>
              <a:rPr lang="tr-TR" dirty="0" err="1"/>
              <a:t>İnstagram</a:t>
            </a:r>
            <a:r>
              <a:rPr lang="tr-TR" dirty="0"/>
              <a:t>: </a:t>
            </a:r>
            <a:r>
              <a:rPr lang="tr-TR" dirty="0">
                <a:hlinkClick r:id="rId5"/>
              </a:rPr>
              <a:t>https://www.instagram.com/p/ClgBRJKNCnh/</a:t>
            </a:r>
            <a:endParaRPr lang="tr-TR" dirty="0"/>
          </a:p>
          <a:p>
            <a:endParaRPr lang="en-US" dirty="0"/>
          </a:p>
        </p:txBody>
      </p:sp>
      <p:sp>
        <p:nvSpPr>
          <p:cNvPr id="40" name="Oval 15">
            <a:extLst>
              <a:ext uri="{FF2B5EF4-FFF2-40B4-BE49-F238E27FC236}">
                <a16:creationId xmlns:a16="http://schemas.microsoft.com/office/drawing/2014/main" xmlns="" id="{A7B99495-F43F-4D80-A44F-2CB4764EB90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0420569" y="1364732"/>
            <a:ext cx="947488" cy="92178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5" name="İçerik Yer Tutucusu 4">
            <a:extLst>
              <a:ext uri="{FF2B5EF4-FFF2-40B4-BE49-F238E27FC236}">
                <a16:creationId xmlns:a16="http://schemas.microsoft.com/office/drawing/2014/main" xmlns="" id="{38B7C581-E180-768B-C8E2-24F44F1471AC}"/>
              </a:ext>
            </a:extLst>
          </p:cNvPr>
          <p:cNvPicPr>
            <a:picLocks noChangeAspect="1"/>
          </p:cNvPicPr>
          <p:nvPr/>
        </p:nvPicPr>
        <p:blipFill rotWithShape="1">
          <a:blip r:embed="rId6" cstate="print">
            <a:extLst>
              <a:ext uri="{28A0092B-C50C-407E-A947-70E740481C1C}">
                <a14:useLocalDpi xmlns:a14="http://schemas.microsoft.com/office/drawing/2010/main" xmlns="" val="0"/>
              </a:ext>
            </a:extLst>
          </a:blip>
          <a:srcRect t="6415" r="-3" b="9114"/>
          <a:stretch/>
        </p:blipFill>
        <p:spPr>
          <a:xfrm>
            <a:off x="7527633" y="2631745"/>
            <a:ext cx="4290741" cy="4130271"/>
          </a:xfrm>
          <a:custGeom>
            <a:avLst/>
            <a:gdLst/>
            <a:ahLst/>
            <a:cxnLst/>
            <a:rect l="l" t="t" r="r" b="b"/>
            <a:pathLst>
              <a:path w="4290741" h="4130271">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p:spPr>
      </p:pic>
      <p:sp>
        <p:nvSpPr>
          <p:cNvPr id="41" name="Arc 17">
            <a:extLst>
              <a:ext uri="{FF2B5EF4-FFF2-40B4-BE49-F238E27FC236}">
                <a16:creationId xmlns:a16="http://schemas.microsoft.com/office/drawing/2014/main" xmlns="" id="{70BEB1E7-2F88-40BC-B73D-42E5B6F80BF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4759070" flipV="1">
            <a:off x="6034138" y="-673140"/>
            <a:ext cx="4021193" cy="4021193"/>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7" name="Resim 6">
            <a:extLst>
              <a:ext uri="{FF2B5EF4-FFF2-40B4-BE49-F238E27FC236}">
                <a16:creationId xmlns:a16="http://schemas.microsoft.com/office/drawing/2014/main" xmlns="" id="{B7400FF3-27ED-65B9-1676-26D6822EAB0B}"/>
              </a:ext>
            </a:extLst>
          </p:cNvPr>
          <p:cNvPicPr>
            <a:picLocks noChangeAspect="1"/>
          </p:cNvPicPr>
          <p:nvPr/>
        </p:nvPicPr>
        <p:blipFill rotWithShape="1">
          <a:blip r:embed="rId7" cstate="print">
            <a:extLst>
              <a:ext uri="{28A0092B-C50C-407E-A947-70E740481C1C}">
                <a14:useLocalDpi xmlns:a14="http://schemas.microsoft.com/office/drawing/2010/main" xmlns="" val="0"/>
              </a:ext>
            </a:extLst>
          </a:blip>
          <a:srcRect r="12245" b="-4"/>
          <a:stretch/>
        </p:blipFill>
        <p:spPr>
          <a:xfrm>
            <a:off x="6402129" y="95984"/>
            <a:ext cx="3519312" cy="3007909"/>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p:spPr>
      </p:pic>
    </p:spTree>
    <p:extLst>
      <p:ext uri="{BB962C8B-B14F-4D97-AF65-F5344CB8AC3E}">
        <p14:creationId xmlns:p14="http://schemas.microsoft.com/office/powerpoint/2010/main" xmlns="" val="354656790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560439" y="486696"/>
            <a:ext cx="10005961" cy="1843549"/>
          </a:xfrm>
        </p:spPr>
        <p:txBody>
          <a:bodyPr>
            <a:normAutofit fontScale="90000"/>
          </a:bodyPr>
          <a:lstStyle/>
          <a:p>
            <a:r>
              <a:rPr lang="tr-TR" dirty="0" smtClean="0">
                <a:solidFill>
                  <a:schemeClr val="tx1"/>
                </a:solidFill>
              </a:rPr>
              <a:t>“</a:t>
            </a:r>
            <a:r>
              <a:rPr lang="tr-TR" b="1" dirty="0" smtClean="0">
                <a:solidFill>
                  <a:schemeClr val="tx1"/>
                </a:solidFill>
              </a:rPr>
              <a:t>CULTURE FROM PAST TO PRESENT” adlı geçmişten günümüze kültür konulu,</a:t>
            </a:r>
            <a:r>
              <a:rPr lang="tr-TR" dirty="0" smtClean="0">
                <a:solidFill>
                  <a:schemeClr val="tx1"/>
                </a:solidFill>
              </a:rPr>
              <a:t>Polonya,Avusturya ve İtalya ortaklı </a:t>
            </a:r>
            <a:r>
              <a:rPr lang="tr-TR" b="1" dirty="0" err="1" smtClean="0">
                <a:solidFill>
                  <a:schemeClr val="tx1"/>
                </a:solidFill>
              </a:rPr>
              <a:t>eTwinning</a:t>
            </a:r>
            <a:r>
              <a:rPr lang="tr-TR" b="1" dirty="0" smtClean="0">
                <a:solidFill>
                  <a:schemeClr val="tx1"/>
                </a:solidFill>
              </a:rPr>
              <a:t> Projemiz</a:t>
            </a:r>
            <a:endParaRPr lang="tr-TR" b="1" dirty="0">
              <a:solidFill>
                <a:schemeClr val="tx1"/>
              </a:solidFill>
            </a:endParaRPr>
          </a:p>
        </p:txBody>
      </p:sp>
      <p:pic>
        <p:nvPicPr>
          <p:cNvPr id="7" name="6 İçerik Yer Tutucusu" descr="WhatsApp Image 2023-12-03 at 15.38.20 (3).jpeg"/>
          <p:cNvPicPr>
            <a:picLocks noGrp="1" noChangeAspect="1"/>
          </p:cNvPicPr>
          <p:nvPr>
            <p:ph sz="quarter" idx="1"/>
          </p:nvPr>
        </p:nvPicPr>
        <p:blipFill>
          <a:blip r:embed="rId2" cstate="print"/>
          <a:stretch>
            <a:fillRect/>
          </a:stretch>
        </p:blipFill>
        <p:spPr>
          <a:xfrm>
            <a:off x="0" y="2816942"/>
            <a:ext cx="5191432" cy="4041058"/>
          </a:xfrm>
        </p:spPr>
      </p:pic>
      <p:pic>
        <p:nvPicPr>
          <p:cNvPr id="8" name="7 Resim" descr="WhatsApp Image 2023-12-03 at 15.38.20 (7).jpeg"/>
          <p:cNvPicPr>
            <a:picLocks noChangeAspect="1"/>
          </p:cNvPicPr>
          <p:nvPr/>
        </p:nvPicPr>
        <p:blipFill>
          <a:blip r:embed="rId3" cstate="print"/>
          <a:stretch>
            <a:fillRect/>
          </a:stretch>
        </p:blipFill>
        <p:spPr>
          <a:xfrm>
            <a:off x="6651523" y="2949677"/>
            <a:ext cx="5540477" cy="3908323"/>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pic>
        <p:nvPicPr>
          <p:cNvPr id="4" name="3 İçerik Yer Tutucusu" descr="WhatsApp Image 2023-12-03 at 15.38.20 (8).jpeg"/>
          <p:cNvPicPr>
            <a:picLocks noGrp="1" noChangeAspect="1"/>
          </p:cNvPicPr>
          <p:nvPr>
            <p:ph sz="quarter" idx="1"/>
          </p:nvPr>
        </p:nvPicPr>
        <p:blipFill>
          <a:blip r:embed="rId2" cstate="print"/>
          <a:stretch>
            <a:fillRect/>
          </a:stretch>
        </p:blipFill>
        <p:spPr>
          <a:xfrm>
            <a:off x="0" y="0"/>
            <a:ext cx="5707626" cy="6858000"/>
          </a:xfrm>
        </p:spPr>
      </p:pic>
      <p:pic>
        <p:nvPicPr>
          <p:cNvPr id="5" name="4 Resim" descr="WhatsApp Image 2023-12-03 at 15.38.20 (5).jpeg"/>
          <p:cNvPicPr>
            <a:picLocks noChangeAspect="1"/>
          </p:cNvPicPr>
          <p:nvPr/>
        </p:nvPicPr>
        <p:blipFill>
          <a:blip r:embed="rId3" cstate="print"/>
          <a:stretch>
            <a:fillRect/>
          </a:stretch>
        </p:blipFill>
        <p:spPr>
          <a:xfrm>
            <a:off x="6223819" y="0"/>
            <a:ext cx="5968181" cy="6858000"/>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pic>
        <p:nvPicPr>
          <p:cNvPr id="4" name="3 İçerik Yer Tutucusu" descr="WhatsApp Image 2023-12-03 at 15.38.20 (4).jpeg"/>
          <p:cNvPicPr>
            <a:picLocks noGrp="1" noChangeAspect="1"/>
          </p:cNvPicPr>
          <p:nvPr>
            <p:ph sz="quarter" idx="1"/>
          </p:nvPr>
        </p:nvPicPr>
        <p:blipFill>
          <a:blip r:embed="rId2" cstate="print"/>
          <a:stretch>
            <a:fillRect/>
          </a:stretch>
        </p:blipFill>
        <p:spPr>
          <a:xfrm>
            <a:off x="0" y="0"/>
            <a:ext cx="5633884" cy="6858000"/>
          </a:xfrm>
        </p:spPr>
      </p:pic>
      <p:pic>
        <p:nvPicPr>
          <p:cNvPr id="6" name="5 Resim" descr="WhatsApp Image 2023-12-03 at 15.38.20.jpeg"/>
          <p:cNvPicPr>
            <a:picLocks noChangeAspect="1"/>
          </p:cNvPicPr>
          <p:nvPr/>
        </p:nvPicPr>
        <p:blipFill>
          <a:blip r:embed="rId3" cstate="print"/>
          <a:stretch>
            <a:fillRect/>
          </a:stretch>
        </p:blipFill>
        <p:spPr>
          <a:xfrm>
            <a:off x="5982929" y="0"/>
            <a:ext cx="6209071" cy="6858000"/>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a:bodyPr>
          <a:lstStyle/>
          <a:p>
            <a:r>
              <a:rPr lang="tr-TR" b="1" dirty="0" smtClean="0">
                <a:latin typeface="Times New Roman" pitchFamily="18" charset="0"/>
                <a:cs typeface="Times New Roman" pitchFamily="18" charset="0"/>
              </a:rPr>
              <a:t>Öğrencilerimizin Almış Olduğu Sertifikalar</a:t>
            </a:r>
            <a:endParaRPr lang="tr-TR" b="1" dirty="0">
              <a:latin typeface="Times New Roman" pitchFamily="18" charset="0"/>
              <a:cs typeface="Times New Roman" pitchFamily="18" charset="0"/>
            </a:endParaRPr>
          </a:p>
        </p:txBody>
      </p:sp>
      <p:sp>
        <p:nvSpPr>
          <p:cNvPr id="6" name="5 İçerik Yer Tutucusu"/>
          <p:cNvSpPr>
            <a:spLocks noGrp="1"/>
          </p:cNvSpPr>
          <p:nvPr>
            <p:ph sz="quarter" idx="1"/>
          </p:nvPr>
        </p:nvSpPr>
        <p:spPr/>
        <p:txBody>
          <a:bodyPr/>
          <a:lstStyle/>
          <a:p>
            <a:endParaRPr lang="tr-TR" dirty="0"/>
          </a:p>
        </p:txBody>
      </p:sp>
      <p:pic>
        <p:nvPicPr>
          <p:cNvPr id="5" name="4 Resim" descr="WhatsApp Image 2023-12-03 at 15.38.20 (2).jpeg"/>
          <p:cNvPicPr>
            <a:picLocks noChangeAspect="1"/>
          </p:cNvPicPr>
          <p:nvPr/>
        </p:nvPicPr>
        <p:blipFill>
          <a:blip r:embed="rId2" cstate="print"/>
          <a:stretch>
            <a:fillRect/>
          </a:stretch>
        </p:blipFill>
        <p:spPr>
          <a:xfrm>
            <a:off x="309716" y="1670107"/>
            <a:ext cx="11056374" cy="4966667"/>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pic>
        <p:nvPicPr>
          <p:cNvPr id="4" name="3 İçerik Yer Tutucusu" descr="WhatsApp Image 2023-12-03 at 15.38.20 (6).jpeg"/>
          <p:cNvPicPr>
            <a:picLocks noGrp="1" noChangeAspect="1"/>
          </p:cNvPicPr>
          <p:nvPr>
            <p:ph sz="quarter" idx="1"/>
          </p:nvPr>
        </p:nvPicPr>
        <p:blipFill>
          <a:blip r:embed="rId2" cstate="print"/>
          <a:stretch>
            <a:fillRect/>
          </a:stretch>
        </p:blipFill>
        <p:spPr>
          <a:xfrm>
            <a:off x="0" y="0"/>
            <a:ext cx="12192000" cy="6858000"/>
          </a:xfr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sp>
        <p:nvSpPr>
          <p:cNvPr id="3" name="2 İçerik Yer Tutucusu"/>
          <p:cNvSpPr>
            <a:spLocks noGrp="1"/>
          </p:cNvSpPr>
          <p:nvPr>
            <p:ph sz="quarter" idx="1"/>
          </p:nvPr>
        </p:nvSpPr>
        <p:spPr/>
        <p:txBody>
          <a:bodyPr/>
          <a:lstStyle/>
          <a:p>
            <a:endParaRPr lang="tr-TR" dirty="0" smtClean="0"/>
          </a:p>
          <a:p>
            <a:endParaRPr lang="tr-TR" dirty="0" smtClean="0"/>
          </a:p>
          <a:p>
            <a:endParaRPr lang="tr-TR" dirty="0" smtClean="0"/>
          </a:p>
          <a:p>
            <a:r>
              <a:rPr lang="tr-TR" dirty="0" smtClean="0"/>
              <a:t>Hazırlıkların Türkiye geneli ortak yapılan İngilizce sınavları geçen sene deprem felaketinden dolayı yapılamamıştır. </a:t>
            </a:r>
            <a:br>
              <a:rPr lang="tr-TR" dirty="0" smtClean="0"/>
            </a:br>
            <a:r>
              <a:rPr lang="tr-TR" dirty="0" smtClean="0"/>
              <a:t>2021-2022 Eğitim -Öğretim yılında okulumuz   Yazılı sınavlarda yüksek bir başarı göstererek 2. Olmuştur.</a:t>
            </a:r>
          </a:p>
          <a:p>
            <a:endParaRPr lang="tr-TR" dirty="0" smtClean="0"/>
          </a:p>
          <a:p>
            <a:endParaRPr lang="tr-TR"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TÜRKİYE MÜNAZARALARINA KATILIM</a:t>
            </a:r>
            <a:endParaRPr lang="tr-TR" dirty="0"/>
          </a:p>
        </p:txBody>
      </p:sp>
      <p:pic>
        <p:nvPicPr>
          <p:cNvPr id="4" name="3 İçerik Yer Tutucusu" descr="WhatsApp Image 2023-12-03 at 15.51.09.jpeg"/>
          <p:cNvPicPr>
            <a:picLocks noGrp="1" noChangeAspect="1"/>
          </p:cNvPicPr>
          <p:nvPr>
            <p:ph sz="quarter" idx="1"/>
          </p:nvPr>
        </p:nvPicPr>
        <p:blipFill>
          <a:blip r:embed="rId2" cstate="print"/>
          <a:stretch>
            <a:fillRect/>
          </a:stretch>
        </p:blipFill>
        <p:spPr>
          <a:xfrm>
            <a:off x="235975" y="1541206"/>
            <a:ext cx="3655219" cy="2794820"/>
          </a:xfrm>
        </p:spPr>
      </p:pic>
      <p:pic>
        <p:nvPicPr>
          <p:cNvPr id="5" name="4 Resim" descr="WhatsApp Image 2023-12-03 at 15.51.08 (1).jpeg"/>
          <p:cNvPicPr>
            <a:picLocks noChangeAspect="1"/>
          </p:cNvPicPr>
          <p:nvPr/>
        </p:nvPicPr>
        <p:blipFill>
          <a:blip r:embed="rId3" cstate="print"/>
          <a:stretch>
            <a:fillRect/>
          </a:stretch>
        </p:blipFill>
        <p:spPr>
          <a:xfrm>
            <a:off x="3936590" y="1548581"/>
            <a:ext cx="3816146" cy="5088194"/>
          </a:xfrm>
          <a:prstGeom prst="rect">
            <a:avLst/>
          </a:prstGeom>
        </p:spPr>
      </p:pic>
      <p:pic>
        <p:nvPicPr>
          <p:cNvPr id="6" name="5 Resim" descr="WhatsApp Image 2023-12-03 at 15.51.10.jpeg"/>
          <p:cNvPicPr>
            <a:picLocks noChangeAspect="1"/>
          </p:cNvPicPr>
          <p:nvPr/>
        </p:nvPicPr>
        <p:blipFill>
          <a:blip r:embed="rId4" cstate="print"/>
          <a:stretch>
            <a:fillRect/>
          </a:stretch>
        </p:blipFill>
        <p:spPr>
          <a:xfrm>
            <a:off x="235361" y="3569110"/>
            <a:ext cx="3615534" cy="3288890"/>
          </a:xfrm>
          <a:prstGeom prst="rect">
            <a:avLst/>
          </a:prstGeom>
        </p:spPr>
      </p:pic>
      <p:pic>
        <p:nvPicPr>
          <p:cNvPr id="7" name="6 Resim" descr="WhatsApp Image 2023-12-03 at 15.51.08.jpeg"/>
          <p:cNvPicPr>
            <a:picLocks noChangeAspect="1"/>
          </p:cNvPicPr>
          <p:nvPr/>
        </p:nvPicPr>
        <p:blipFill>
          <a:blip r:embed="rId5" cstate="print"/>
          <a:stretch>
            <a:fillRect/>
          </a:stretch>
        </p:blipFill>
        <p:spPr>
          <a:xfrm>
            <a:off x="7875639" y="1555137"/>
            <a:ext cx="3977148" cy="5302863"/>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sp>
        <p:nvSpPr>
          <p:cNvPr id="3" name="2 İçerik Yer Tutucusu"/>
          <p:cNvSpPr>
            <a:spLocks noGrp="1"/>
          </p:cNvSpPr>
          <p:nvPr>
            <p:ph sz="quarter" idx="1"/>
          </p:nvPr>
        </p:nvSpPr>
        <p:spPr/>
        <p:txBody>
          <a:bodyPr>
            <a:normAutofit/>
          </a:bodyPr>
          <a:lstStyle/>
          <a:p>
            <a:r>
              <a:rPr lang="tr-TR" sz="7200" b="1" dirty="0" smtClean="0">
                <a:latin typeface="Times New Roman" pitchFamily="18" charset="0"/>
                <a:cs typeface="Times New Roman" pitchFamily="18" charset="0"/>
              </a:rPr>
              <a:t>İngilizce Öğretiminde Uygulanan Öğrenci Merkezli Etkinlikler</a:t>
            </a:r>
            <a:endParaRPr lang="tr-TR" sz="7200"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pic>
        <p:nvPicPr>
          <p:cNvPr id="4" name="3 İçerik Yer Tutucusu" descr="WhatsApp Image 2023-12-03 at 15.36.50.jpeg"/>
          <p:cNvPicPr>
            <a:picLocks noGrp="1" noChangeAspect="1"/>
          </p:cNvPicPr>
          <p:nvPr>
            <p:ph sz="quarter" idx="1"/>
          </p:nvPr>
        </p:nvPicPr>
        <p:blipFill>
          <a:blip r:embed="rId2" cstate="print"/>
          <a:stretch>
            <a:fillRect/>
          </a:stretch>
        </p:blipFill>
        <p:spPr>
          <a:xfrm>
            <a:off x="1250021" y="1600200"/>
            <a:ext cx="8675958" cy="4873625"/>
          </a:xfr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609600" y="274637"/>
            <a:ext cx="9956800" cy="1362433"/>
          </a:xfrm>
        </p:spPr>
        <p:txBody>
          <a:bodyPr>
            <a:normAutofit fontScale="90000"/>
          </a:bodyPr>
          <a:lstStyle/>
          <a:p>
            <a:r>
              <a:rPr lang="tr-TR" b="1" dirty="0" smtClean="0">
                <a:latin typeface="Times New Roman" pitchFamily="18" charset="0"/>
                <a:cs typeface="Times New Roman" pitchFamily="18" charset="0"/>
              </a:rPr>
              <a:t/>
            </a:r>
            <a:br>
              <a:rPr lang="tr-TR" b="1" dirty="0" smtClean="0">
                <a:latin typeface="Times New Roman" pitchFamily="18" charset="0"/>
                <a:cs typeface="Times New Roman" pitchFamily="18" charset="0"/>
              </a:rPr>
            </a:br>
            <a:r>
              <a:rPr lang="tr-TR" b="1" dirty="0" smtClean="0">
                <a:latin typeface="Times New Roman" pitchFamily="18" charset="0"/>
                <a:cs typeface="Times New Roman" pitchFamily="18" charset="0"/>
              </a:rPr>
              <a:t/>
            </a:r>
            <a:br>
              <a:rPr lang="tr-TR" b="1" dirty="0" smtClean="0">
                <a:latin typeface="Times New Roman" pitchFamily="18" charset="0"/>
                <a:cs typeface="Times New Roman" pitchFamily="18" charset="0"/>
              </a:rPr>
            </a:br>
            <a:r>
              <a:rPr lang="tr-TR" b="1" dirty="0" smtClean="0">
                <a:latin typeface="Times New Roman" pitchFamily="18" charset="0"/>
                <a:cs typeface="Times New Roman" pitchFamily="18" charset="0"/>
              </a:rPr>
              <a:t/>
            </a:r>
            <a:br>
              <a:rPr lang="tr-TR" b="1" dirty="0" smtClean="0">
                <a:latin typeface="Times New Roman" pitchFamily="18" charset="0"/>
                <a:cs typeface="Times New Roman" pitchFamily="18" charset="0"/>
              </a:rPr>
            </a:br>
            <a:r>
              <a:rPr lang="tr-TR" b="1" dirty="0" smtClean="0">
                <a:latin typeface="Times New Roman" pitchFamily="18" charset="0"/>
                <a:cs typeface="Times New Roman" pitchFamily="18" charset="0"/>
              </a:rPr>
              <a:t/>
            </a:r>
            <a:br>
              <a:rPr lang="tr-TR" b="1" dirty="0" smtClean="0">
                <a:latin typeface="Times New Roman" pitchFamily="18" charset="0"/>
                <a:cs typeface="Times New Roman" pitchFamily="18" charset="0"/>
              </a:rPr>
            </a:br>
            <a:r>
              <a:rPr lang="tr-TR" sz="3600" b="1" dirty="0" smtClean="0"/>
              <a:t> MOVIE TIME IN SEHIT HAKAN GULSEN </a:t>
            </a:r>
            <a:r>
              <a:rPr lang="tr-TR" b="1" dirty="0" smtClean="0">
                <a:latin typeface="Times New Roman" pitchFamily="18" charset="0"/>
                <a:cs typeface="Times New Roman" pitchFamily="18" charset="0"/>
              </a:rPr>
              <a:t/>
            </a:r>
            <a:br>
              <a:rPr lang="tr-TR" b="1" dirty="0" smtClean="0">
                <a:latin typeface="Times New Roman" pitchFamily="18" charset="0"/>
                <a:cs typeface="Times New Roman" pitchFamily="18" charset="0"/>
              </a:rPr>
            </a:br>
            <a:r>
              <a:rPr lang="tr-TR" b="1" dirty="0" smtClean="0">
                <a:latin typeface="Times New Roman" pitchFamily="18" charset="0"/>
                <a:cs typeface="Times New Roman" pitchFamily="18" charset="0"/>
              </a:rPr>
              <a:t/>
            </a:r>
            <a:br>
              <a:rPr lang="tr-TR" b="1" dirty="0" smtClean="0">
                <a:latin typeface="Times New Roman" pitchFamily="18" charset="0"/>
                <a:cs typeface="Times New Roman" pitchFamily="18" charset="0"/>
              </a:rPr>
            </a:br>
            <a:endParaRPr lang="tr-TR" b="1" dirty="0">
              <a:latin typeface="Times New Roman" pitchFamily="18" charset="0"/>
              <a:cs typeface="Times New Roman" pitchFamily="18" charset="0"/>
            </a:endParaRPr>
          </a:p>
        </p:txBody>
      </p:sp>
      <p:pic>
        <p:nvPicPr>
          <p:cNvPr id="4" name="3 İçerik Yer Tutucusu" descr="WhatsApp Image 2023-12-03 at 15.45.08.jpeg"/>
          <p:cNvPicPr>
            <a:picLocks noGrp="1" noChangeAspect="1"/>
          </p:cNvPicPr>
          <p:nvPr>
            <p:ph sz="quarter" idx="1"/>
          </p:nvPr>
        </p:nvPicPr>
        <p:blipFill>
          <a:blip r:embed="rId2" cstate="print"/>
          <a:stretch>
            <a:fillRect/>
          </a:stretch>
        </p:blipFill>
        <p:spPr>
          <a:xfrm>
            <a:off x="790334" y="1260987"/>
            <a:ext cx="6498167" cy="4873625"/>
          </a:xfrm>
        </p:spPr>
      </p:pic>
      <p:sp>
        <p:nvSpPr>
          <p:cNvPr id="5" name="4 Dikdörtgen"/>
          <p:cNvSpPr/>
          <p:nvPr/>
        </p:nvSpPr>
        <p:spPr>
          <a:xfrm>
            <a:off x="7285703" y="3141096"/>
            <a:ext cx="4423214" cy="369332"/>
          </a:xfrm>
          <a:prstGeom prst="rect">
            <a:avLst/>
          </a:prstGeom>
        </p:spPr>
        <p:txBody>
          <a:bodyPr wrap="square">
            <a:spAutoFit/>
          </a:bodyPr>
          <a:lstStyle/>
          <a:p>
            <a:r>
              <a:rPr lang="tr-TR" dirty="0" smtClean="0"/>
              <a:t> </a:t>
            </a:r>
            <a:endParaRPr lang="tr-TR" b="1"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a:bodyPr>
          <a:lstStyle/>
          <a:p>
            <a:r>
              <a:rPr lang="tr-TR" sz="4400" b="1" dirty="0" err="1" smtClean="0">
                <a:latin typeface="Times New Roman" pitchFamily="18" charset="0"/>
                <a:cs typeface="Times New Roman" pitchFamily="18" charset="0"/>
              </a:rPr>
              <a:t>Electıon</a:t>
            </a:r>
            <a:r>
              <a:rPr lang="tr-TR" sz="4400" b="1" dirty="0" smtClean="0">
                <a:latin typeface="Times New Roman" pitchFamily="18" charset="0"/>
                <a:cs typeface="Times New Roman" pitchFamily="18" charset="0"/>
              </a:rPr>
              <a:t> </a:t>
            </a:r>
            <a:r>
              <a:rPr lang="tr-TR" sz="4400" b="1" dirty="0" err="1" smtClean="0">
                <a:latin typeface="Times New Roman" pitchFamily="18" charset="0"/>
                <a:cs typeface="Times New Roman" pitchFamily="18" charset="0"/>
              </a:rPr>
              <a:t>tıme</a:t>
            </a:r>
            <a:r>
              <a:rPr lang="tr-TR" sz="4400" b="1" dirty="0" smtClean="0">
                <a:latin typeface="Times New Roman" pitchFamily="18" charset="0"/>
                <a:cs typeface="Times New Roman" pitchFamily="18" charset="0"/>
              </a:rPr>
              <a:t> </a:t>
            </a:r>
            <a:r>
              <a:rPr lang="tr-TR" sz="4400" b="1" dirty="0" err="1" smtClean="0">
                <a:latin typeface="Times New Roman" pitchFamily="18" charset="0"/>
                <a:cs typeface="Times New Roman" pitchFamily="18" charset="0"/>
              </a:rPr>
              <a:t>ın</a:t>
            </a:r>
            <a:r>
              <a:rPr lang="tr-TR" sz="4400" b="1" dirty="0" smtClean="0">
                <a:latin typeface="Times New Roman" pitchFamily="18" charset="0"/>
                <a:cs typeface="Times New Roman" pitchFamily="18" charset="0"/>
              </a:rPr>
              <a:t> </a:t>
            </a:r>
            <a:r>
              <a:rPr lang="tr-TR" sz="4400" b="1" dirty="0" err="1" smtClean="0">
                <a:latin typeface="Times New Roman" pitchFamily="18" charset="0"/>
                <a:cs typeface="Times New Roman" pitchFamily="18" charset="0"/>
              </a:rPr>
              <a:t>sehıt</a:t>
            </a:r>
            <a:r>
              <a:rPr lang="tr-TR" sz="4400" b="1" dirty="0" smtClean="0">
                <a:latin typeface="Times New Roman" pitchFamily="18" charset="0"/>
                <a:cs typeface="Times New Roman" pitchFamily="18" charset="0"/>
              </a:rPr>
              <a:t> hakan </a:t>
            </a:r>
            <a:r>
              <a:rPr lang="tr-TR" sz="4400" b="1" dirty="0" err="1" smtClean="0">
                <a:latin typeface="Times New Roman" pitchFamily="18" charset="0"/>
                <a:cs typeface="Times New Roman" pitchFamily="18" charset="0"/>
              </a:rPr>
              <a:t>gulsen</a:t>
            </a:r>
            <a:r>
              <a:rPr lang="tr-TR" sz="4400" b="1" dirty="0" smtClean="0">
                <a:latin typeface="Times New Roman" pitchFamily="18" charset="0"/>
                <a:cs typeface="Times New Roman" pitchFamily="18" charset="0"/>
              </a:rPr>
              <a:t> </a:t>
            </a:r>
            <a:endParaRPr lang="tr-TR" sz="4400" b="1" dirty="0">
              <a:latin typeface="Times New Roman" pitchFamily="18" charset="0"/>
              <a:cs typeface="Times New Roman" pitchFamily="18" charset="0"/>
            </a:endParaRPr>
          </a:p>
        </p:txBody>
      </p:sp>
      <p:pic>
        <p:nvPicPr>
          <p:cNvPr id="4" name="3 İçerik Yer Tutucusu" descr="WhatsApp Image 2023-12-03 at 15.51.53 (4).jpeg"/>
          <p:cNvPicPr>
            <a:picLocks noGrp="1" noChangeAspect="1"/>
          </p:cNvPicPr>
          <p:nvPr>
            <p:ph sz="quarter" idx="1"/>
          </p:nvPr>
        </p:nvPicPr>
        <p:blipFill>
          <a:blip r:embed="rId2" cstate="print"/>
          <a:stretch>
            <a:fillRect/>
          </a:stretch>
        </p:blipFill>
        <p:spPr>
          <a:xfrm>
            <a:off x="1" y="1408471"/>
            <a:ext cx="4041058" cy="5449529"/>
          </a:xfrm>
        </p:spPr>
      </p:pic>
      <p:pic>
        <p:nvPicPr>
          <p:cNvPr id="5" name="4 Resim" descr="WhatsApp Image 2023-12-03 at 15.51.53 (2).jpeg"/>
          <p:cNvPicPr>
            <a:picLocks noChangeAspect="1"/>
          </p:cNvPicPr>
          <p:nvPr/>
        </p:nvPicPr>
        <p:blipFill>
          <a:blip r:embed="rId3" cstate="print"/>
          <a:stretch>
            <a:fillRect/>
          </a:stretch>
        </p:blipFill>
        <p:spPr>
          <a:xfrm>
            <a:off x="4085303" y="1386350"/>
            <a:ext cx="4100052" cy="5471650"/>
          </a:xfrm>
          <a:prstGeom prst="rect">
            <a:avLst/>
          </a:prstGeom>
        </p:spPr>
      </p:pic>
      <p:pic>
        <p:nvPicPr>
          <p:cNvPr id="6" name="5 Resim" descr="WhatsApp Image 2023-12-03 at 15.51.53.jpeg"/>
          <p:cNvPicPr>
            <a:picLocks noChangeAspect="1"/>
          </p:cNvPicPr>
          <p:nvPr/>
        </p:nvPicPr>
        <p:blipFill>
          <a:blip r:embed="rId4" cstate="print"/>
          <a:stretch>
            <a:fillRect/>
          </a:stretch>
        </p:blipFill>
        <p:spPr>
          <a:xfrm>
            <a:off x="8205020" y="1401096"/>
            <a:ext cx="3986980" cy="5456903"/>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a:bodyPr>
          <a:lstStyle/>
          <a:p>
            <a:r>
              <a:rPr lang="tr-TR" sz="4400" b="1" dirty="0" err="1" smtClean="0">
                <a:latin typeface="Times New Roman" pitchFamily="18" charset="0"/>
                <a:cs typeface="Times New Roman" pitchFamily="18" charset="0"/>
              </a:rPr>
              <a:t>Electıon</a:t>
            </a:r>
            <a:r>
              <a:rPr lang="tr-TR" sz="4400" b="1" dirty="0" smtClean="0">
                <a:latin typeface="Times New Roman" pitchFamily="18" charset="0"/>
                <a:cs typeface="Times New Roman" pitchFamily="18" charset="0"/>
              </a:rPr>
              <a:t> </a:t>
            </a:r>
            <a:r>
              <a:rPr lang="tr-TR" sz="4400" b="1" dirty="0" err="1" smtClean="0">
                <a:latin typeface="Times New Roman" pitchFamily="18" charset="0"/>
                <a:cs typeface="Times New Roman" pitchFamily="18" charset="0"/>
              </a:rPr>
              <a:t>tıme</a:t>
            </a:r>
            <a:r>
              <a:rPr lang="tr-TR" sz="4400" b="1" dirty="0" smtClean="0">
                <a:latin typeface="Times New Roman" pitchFamily="18" charset="0"/>
                <a:cs typeface="Times New Roman" pitchFamily="18" charset="0"/>
              </a:rPr>
              <a:t> </a:t>
            </a:r>
            <a:r>
              <a:rPr lang="tr-TR" sz="4400" b="1" dirty="0" err="1" smtClean="0">
                <a:latin typeface="Times New Roman" pitchFamily="18" charset="0"/>
                <a:cs typeface="Times New Roman" pitchFamily="18" charset="0"/>
              </a:rPr>
              <a:t>ın</a:t>
            </a:r>
            <a:r>
              <a:rPr lang="tr-TR" sz="4400" b="1" dirty="0" smtClean="0">
                <a:latin typeface="Times New Roman" pitchFamily="18" charset="0"/>
                <a:cs typeface="Times New Roman" pitchFamily="18" charset="0"/>
              </a:rPr>
              <a:t> </a:t>
            </a:r>
            <a:r>
              <a:rPr lang="tr-TR" sz="4400" b="1" dirty="0" err="1" smtClean="0">
                <a:latin typeface="Times New Roman" pitchFamily="18" charset="0"/>
                <a:cs typeface="Times New Roman" pitchFamily="18" charset="0"/>
              </a:rPr>
              <a:t>sehıt</a:t>
            </a:r>
            <a:r>
              <a:rPr lang="tr-TR" sz="4400" b="1" dirty="0" smtClean="0">
                <a:latin typeface="Times New Roman" pitchFamily="18" charset="0"/>
                <a:cs typeface="Times New Roman" pitchFamily="18" charset="0"/>
              </a:rPr>
              <a:t> hakan </a:t>
            </a:r>
            <a:r>
              <a:rPr lang="tr-TR" sz="4400" b="1" dirty="0" err="1" smtClean="0">
                <a:latin typeface="Times New Roman" pitchFamily="18" charset="0"/>
                <a:cs typeface="Times New Roman" pitchFamily="18" charset="0"/>
              </a:rPr>
              <a:t>gulsen</a:t>
            </a:r>
            <a:r>
              <a:rPr lang="tr-TR" sz="4400" b="1" dirty="0" smtClean="0">
                <a:latin typeface="Times New Roman" pitchFamily="18" charset="0"/>
                <a:cs typeface="Times New Roman" pitchFamily="18" charset="0"/>
              </a:rPr>
              <a:t> </a:t>
            </a:r>
            <a:endParaRPr lang="tr-TR" sz="4400" dirty="0"/>
          </a:p>
        </p:txBody>
      </p:sp>
      <p:pic>
        <p:nvPicPr>
          <p:cNvPr id="4" name="3 İçerik Yer Tutucusu" descr="WhatsApp Image 2023-12-03 at 15.51.53 (3).jpeg"/>
          <p:cNvPicPr>
            <a:picLocks noGrp="1" noChangeAspect="1"/>
          </p:cNvPicPr>
          <p:nvPr>
            <p:ph sz="quarter" idx="1"/>
          </p:nvPr>
        </p:nvPicPr>
        <p:blipFill>
          <a:blip r:embed="rId2" cstate="print"/>
          <a:stretch>
            <a:fillRect/>
          </a:stretch>
        </p:blipFill>
        <p:spPr>
          <a:xfrm>
            <a:off x="613356" y="1423219"/>
            <a:ext cx="5050026" cy="4873625"/>
          </a:xfrm>
        </p:spPr>
      </p:pic>
      <p:pic>
        <p:nvPicPr>
          <p:cNvPr id="5" name="4 Resim" descr="WhatsApp Image 2023-12-03 at 15.51.53 (1).jpeg"/>
          <p:cNvPicPr>
            <a:picLocks noChangeAspect="1"/>
          </p:cNvPicPr>
          <p:nvPr/>
        </p:nvPicPr>
        <p:blipFill>
          <a:blip r:embed="rId3" cstate="print"/>
          <a:stretch>
            <a:fillRect/>
          </a:stretch>
        </p:blipFill>
        <p:spPr>
          <a:xfrm>
            <a:off x="6002593" y="1345182"/>
            <a:ext cx="5978012" cy="5055618"/>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a:bodyPr>
          <a:lstStyle/>
          <a:p>
            <a:r>
              <a:rPr lang="tr-TR" sz="4400" b="1" dirty="0" err="1" smtClean="0">
                <a:latin typeface="Times New Roman" pitchFamily="18" charset="0"/>
                <a:cs typeface="Times New Roman" pitchFamily="18" charset="0"/>
              </a:rPr>
              <a:t>Intervıew</a:t>
            </a:r>
            <a:r>
              <a:rPr lang="tr-TR" sz="4400" b="1" dirty="0" smtClean="0">
                <a:latin typeface="Times New Roman" pitchFamily="18" charset="0"/>
                <a:cs typeface="Times New Roman" pitchFamily="18" charset="0"/>
              </a:rPr>
              <a:t> </a:t>
            </a:r>
            <a:r>
              <a:rPr lang="tr-TR" sz="4400" b="1" dirty="0" err="1" smtClean="0">
                <a:latin typeface="Times New Roman" pitchFamily="18" charset="0"/>
                <a:cs typeface="Times New Roman" pitchFamily="18" charset="0"/>
              </a:rPr>
              <a:t>tıme</a:t>
            </a:r>
            <a:r>
              <a:rPr lang="tr-TR" sz="4400" b="1" dirty="0" smtClean="0">
                <a:latin typeface="Times New Roman" pitchFamily="18" charset="0"/>
                <a:cs typeface="Times New Roman" pitchFamily="18" charset="0"/>
              </a:rPr>
              <a:t> </a:t>
            </a:r>
            <a:r>
              <a:rPr lang="tr-TR" sz="4400" b="1" dirty="0" err="1" smtClean="0">
                <a:latin typeface="Times New Roman" pitchFamily="18" charset="0"/>
                <a:cs typeface="Times New Roman" pitchFamily="18" charset="0"/>
              </a:rPr>
              <a:t>ın</a:t>
            </a:r>
            <a:r>
              <a:rPr lang="tr-TR" sz="4400" b="1" dirty="0" smtClean="0">
                <a:latin typeface="Times New Roman" pitchFamily="18" charset="0"/>
                <a:cs typeface="Times New Roman" pitchFamily="18" charset="0"/>
              </a:rPr>
              <a:t> </a:t>
            </a:r>
            <a:r>
              <a:rPr lang="tr-TR" sz="4400" b="1" dirty="0" err="1" smtClean="0">
                <a:latin typeface="Times New Roman" pitchFamily="18" charset="0"/>
                <a:cs typeface="Times New Roman" pitchFamily="18" charset="0"/>
              </a:rPr>
              <a:t>sehıt</a:t>
            </a:r>
            <a:r>
              <a:rPr lang="tr-TR" sz="4400" b="1" dirty="0" smtClean="0">
                <a:latin typeface="Times New Roman" pitchFamily="18" charset="0"/>
                <a:cs typeface="Times New Roman" pitchFamily="18" charset="0"/>
              </a:rPr>
              <a:t> hakan </a:t>
            </a:r>
            <a:r>
              <a:rPr lang="tr-TR" sz="4400" b="1" dirty="0" err="1" smtClean="0">
                <a:latin typeface="Times New Roman" pitchFamily="18" charset="0"/>
                <a:cs typeface="Times New Roman" pitchFamily="18" charset="0"/>
              </a:rPr>
              <a:t>gulsen</a:t>
            </a:r>
            <a:endParaRPr lang="tr-TR" sz="4400" b="1" dirty="0">
              <a:latin typeface="Times New Roman" pitchFamily="18" charset="0"/>
              <a:cs typeface="Times New Roman" pitchFamily="18" charset="0"/>
            </a:endParaRPr>
          </a:p>
        </p:txBody>
      </p:sp>
      <p:pic>
        <p:nvPicPr>
          <p:cNvPr id="8" name="WhatsApp Video 2023-12-03 at 15.55.55.mp4">
            <a:hlinkClick r:id="" action="ppaction://media"/>
          </p:cNvPr>
          <p:cNvPicPr>
            <a:picLocks noGrp="1" noRot="1" noChangeAspect="1"/>
          </p:cNvPicPr>
          <p:nvPr>
            <p:ph sz="quarter" idx="1"/>
            <a:videoFile r:link="rId1"/>
          </p:nvPr>
        </p:nvPicPr>
        <p:blipFill>
          <a:blip r:embed="rId3" cstate="print"/>
          <a:stretch>
            <a:fillRect/>
          </a:stretch>
        </p:blipFill>
        <p:spPr>
          <a:xfrm>
            <a:off x="0" y="1843548"/>
            <a:ext cx="12192000" cy="501445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SHOPPING TIME IN SEHIT HAKAN GULSEN</a:t>
            </a:r>
            <a:endParaRPr lang="tr-TR" dirty="0"/>
          </a:p>
        </p:txBody>
      </p:sp>
      <p:pic>
        <p:nvPicPr>
          <p:cNvPr id="4" name="WhatsApp Video 2023-12-03 at 15.57.18 (2).mp4">
            <a:hlinkClick r:id="" action="ppaction://media"/>
          </p:cNvPr>
          <p:cNvPicPr>
            <a:picLocks noGrp="1" noRot="1" noChangeAspect="1"/>
          </p:cNvPicPr>
          <p:nvPr>
            <p:ph sz="quarter" idx="1"/>
            <a:videoFile r:link="rId1"/>
          </p:nvPr>
        </p:nvPicPr>
        <p:blipFill>
          <a:blip r:embed="rId3" cstate="print"/>
          <a:stretch>
            <a:fillRect/>
          </a:stretch>
        </p:blipFill>
        <p:spPr>
          <a:xfrm>
            <a:off x="0" y="2050026"/>
            <a:ext cx="12192000" cy="480797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a:bodyPr>
          <a:lstStyle/>
          <a:p>
            <a:r>
              <a:rPr lang="tr-TR" sz="4400" b="1" dirty="0" err="1" smtClean="0">
                <a:latin typeface="Times New Roman" pitchFamily="18" charset="0"/>
                <a:cs typeface="Times New Roman" pitchFamily="18" charset="0"/>
              </a:rPr>
              <a:t>Ramadan</a:t>
            </a:r>
            <a:r>
              <a:rPr lang="tr-TR" sz="4400" b="1" dirty="0" smtClean="0">
                <a:latin typeface="Times New Roman" pitchFamily="18" charset="0"/>
                <a:cs typeface="Times New Roman" pitchFamily="18" charset="0"/>
              </a:rPr>
              <a:t> </a:t>
            </a:r>
            <a:r>
              <a:rPr lang="tr-TR" sz="4400" b="1" dirty="0" err="1" smtClean="0">
                <a:latin typeface="Times New Roman" pitchFamily="18" charset="0"/>
                <a:cs typeface="Times New Roman" pitchFamily="18" charset="0"/>
              </a:rPr>
              <a:t>ın</a:t>
            </a:r>
            <a:r>
              <a:rPr lang="tr-TR" sz="4400" b="1" dirty="0" smtClean="0">
                <a:latin typeface="Times New Roman" pitchFamily="18" charset="0"/>
                <a:cs typeface="Times New Roman" pitchFamily="18" charset="0"/>
              </a:rPr>
              <a:t> </a:t>
            </a:r>
            <a:r>
              <a:rPr lang="tr-TR" sz="4400" b="1" dirty="0" err="1" smtClean="0">
                <a:latin typeface="Times New Roman" pitchFamily="18" charset="0"/>
                <a:cs typeface="Times New Roman" pitchFamily="18" charset="0"/>
              </a:rPr>
              <a:t>sehıt</a:t>
            </a:r>
            <a:r>
              <a:rPr lang="tr-TR" sz="4400" b="1" dirty="0" smtClean="0">
                <a:latin typeface="Times New Roman" pitchFamily="18" charset="0"/>
                <a:cs typeface="Times New Roman" pitchFamily="18" charset="0"/>
              </a:rPr>
              <a:t> hakan </a:t>
            </a:r>
            <a:r>
              <a:rPr lang="tr-TR" sz="4400" b="1" dirty="0" err="1" smtClean="0">
                <a:latin typeface="Times New Roman" pitchFamily="18" charset="0"/>
                <a:cs typeface="Times New Roman" pitchFamily="18" charset="0"/>
              </a:rPr>
              <a:t>gulsen</a:t>
            </a:r>
            <a:endParaRPr lang="tr-TR" sz="4400" b="1" dirty="0">
              <a:latin typeface="Times New Roman" pitchFamily="18" charset="0"/>
              <a:cs typeface="Times New Roman" pitchFamily="18" charset="0"/>
            </a:endParaRPr>
          </a:p>
        </p:txBody>
      </p:sp>
      <p:pic>
        <p:nvPicPr>
          <p:cNvPr id="4" name="3 İçerik Yer Tutucusu" descr="WhatsApp Image 2023-12-03 at 19.25.41.jpeg"/>
          <p:cNvPicPr>
            <a:picLocks noGrp="1" noChangeAspect="1"/>
          </p:cNvPicPr>
          <p:nvPr>
            <p:ph sz="quarter" idx="1"/>
          </p:nvPr>
        </p:nvPicPr>
        <p:blipFill>
          <a:blip r:embed="rId2" cstate="print"/>
          <a:stretch>
            <a:fillRect/>
          </a:stretch>
        </p:blipFill>
        <p:spPr>
          <a:xfrm>
            <a:off x="1" y="1482213"/>
            <a:ext cx="4100052" cy="5375787"/>
          </a:xfrm>
        </p:spPr>
      </p:pic>
      <p:pic>
        <p:nvPicPr>
          <p:cNvPr id="5" name="4 Resim" descr="WhatsApp Image 2023-12-03 at 19.25.41 (1).jpeg"/>
          <p:cNvPicPr>
            <a:picLocks noChangeAspect="1"/>
          </p:cNvPicPr>
          <p:nvPr/>
        </p:nvPicPr>
        <p:blipFill>
          <a:blip r:embed="rId3" cstate="print"/>
          <a:stretch>
            <a:fillRect/>
          </a:stretch>
        </p:blipFill>
        <p:spPr>
          <a:xfrm>
            <a:off x="4075472" y="1474837"/>
            <a:ext cx="3962400" cy="5383163"/>
          </a:xfrm>
          <a:prstGeom prst="rect">
            <a:avLst/>
          </a:prstGeom>
        </p:spPr>
      </p:pic>
      <p:pic>
        <p:nvPicPr>
          <p:cNvPr id="6" name="5 Resim" descr="WhatsApp Image 2023-12-03 at 19.25.40.jpeg"/>
          <p:cNvPicPr>
            <a:picLocks noChangeAspect="1"/>
          </p:cNvPicPr>
          <p:nvPr/>
        </p:nvPicPr>
        <p:blipFill>
          <a:blip r:embed="rId4" cstate="print"/>
          <a:stretch>
            <a:fillRect/>
          </a:stretch>
        </p:blipFill>
        <p:spPr>
          <a:xfrm>
            <a:off x="8037872" y="1445342"/>
            <a:ext cx="4419600" cy="5412658"/>
          </a:xfrm>
          <a:prstGeom prst="rect">
            <a:avLst/>
          </a:prstGeo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609600" y="274638"/>
            <a:ext cx="9956800" cy="1244446"/>
          </a:xfrm>
        </p:spPr>
        <p:txBody>
          <a:bodyPr>
            <a:normAutofit fontScale="90000"/>
          </a:bodyPr>
          <a:lstStyle/>
          <a:p>
            <a:r>
              <a:rPr lang="tr-TR" dirty="0" smtClean="0"/>
              <a:t>İNGİLİZCE-ARAPÇA VE TÜRKÇE SUNUMLARLA YOĞUN KATILIMLA GERÇEKLEŞTİRDİĞİMİZ DİL ŞENLİĞİMİZ</a:t>
            </a:r>
            <a:endParaRPr lang="tr-TR" dirty="0"/>
          </a:p>
        </p:txBody>
      </p:sp>
      <p:pic>
        <p:nvPicPr>
          <p:cNvPr id="10" name="9 İçerik Yer Tutucusu" descr="WhatsApp Image 2023-12-03 at 22.14.47.jpeg"/>
          <p:cNvPicPr>
            <a:picLocks noGrp="1" noChangeAspect="1"/>
          </p:cNvPicPr>
          <p:nvPr>
            <p:ph sz="quarter" idx="1"/>
          </p:nvPr>
        </p:nvPicPr>
        <p:blipFill>
          <a:blip r:embed="rId2" cstate="print"/>
          <a:stretch>
            <a:fillRect/>
          </a:stretch>
        </p:blipFill>
        <p:spPr>
          <a:xfrm>
            <a:off x="4141344" y="1423219"/>
            <a:ext cx="4029262" cy="5434781"/>
          </a:xfr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pic>
        <p:nvPicPr>
          <p:cNvPr id="4" name="5 İçerik Yer Tutucusu" descr="WhatsApp Image 2023-12-03 at 11.05.04.jpeg"/>
          <p:cNvPicPr>
            <a:picLocks noGrp="1" noChangeAspect="1"/>
          </p:cNvPicPr>
          <p:nvPr>
            <p:ph sz="quarter" idx="1"/>
          </p:nvPr>
        </p:nvPicPr>
        <p:blipFill>
          <a:blip r:embed="rId2" cstate="print"/>
          <a:stretch>
            <a:fillRect/>
          </a:stretch>
        </p:blipFill>
        <p:spPr>
          <a:xfrm>
            <a:off x="0" y="1"/>
            <a:ext cx="12192000" cy="6858000"/>
          </a:xfr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a:bodyPr>
          <a:lstStyle/>
          <a:p>
            <a:r>
              <a:rPr lang="tr-TR" sz="4400" b="1" dirty="0" smtClean="0"/>
              <a:t>Geri dönüşüm defilesi</a:t>
            </a:r>
            <a:endParaRPr lang="tr-TR" sz="4400" b="1" dirty="0"/>
          </a:p>
        </p:txBody>
      </p:sp>
      <p:pic>
        <p:nvPicPr>
          <p:cNvPr id="4" name="3 İçerik Yer Tutucusu" descr="WhatsApp Image 2023-12-03 at 15.42.48.jpeg"/>
          <p:cNvPicPr>
            <a:picLocks noGrp="1" noChangeAspect="1"/>
          </p:cNvPicPr>
          <p:nvPr>
            <p:ph sz="quarter" idx="1"/>
          </p:nvPr>
        </p:nvPicPr>
        <p:blipFill>
          <a:blip r:embed="rId2" cstate="print"/>
          <a:stretch>
            <a:fillRect/>
          </a:stretch>
        </p:blipFill>
        <p:spPr>
          <a:xfrm>
            <a:off x="0" y="1681316"/>
            <a:ext cx="12192000" cy="5176684"/>
          </a:xfr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pic>
        <p:nvPicPr>
          <p:cNvPr id="4" name="3 İçerik Yer Tutucusu" descr="WhatsApp Image 2023-12-03 at 22.10.59.jpeg"/>
          <p:cNvPicPr>
            <a:picLocks noGrp="1" noChangeAspect="1"/>
          </p:cNvPicPr>
          <p:nvPr>
            <p:ph sz="quarter" idx="1"/>
          </p:nvPr>
        </p:nvPicPr>
        <p:blipFill>
          <a:blip r:embed="rId2" cstate="print"/>
          <a:stretch>
            <a:fillRect/>
          </a:stretch>
        </p:blipFill>
        <p:spPr>
          <a:xfrm>
            <a:off x="0" y="0"/>
            <a:ext cx="5574890" cy="9202994"/>
          </a:xfrm>
        </p:spPr>
      </p:pic>
      <p:pic>
        <p:nvPicPr>
          <p:cNvPr id="5" name="4 Resim" descr="WhatsApp Image 2023-12-03 at 22.11.22.jpeg"/>
          <p:cNvPicPr>
            <a:picLocks noChangeAspect="1"/>
          </p:cNvPicPr>
          <p:nvPr/>
        </p:nvPicPr>
        <p:blipFill>
          <a:blip r:embed="rId3" cstate="print"/>
          <a:stretch>
            <a:fillRect/>
          </a:stretch>
        </p:blipFill>
        <p:spPr>
          <a:xfrm>
            <a:off x="6415548" y="-1"/>
            <a:ext cx="5500535" cy="9350478"/>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32">
            <a:extLst>
              <a:ext uri="{FF2B5EF4-FFF2-40B4-BE49-F238E27FC236}">
                <a16:creationId xmlns:a16="http://schemas.microsoft.com/office/drawing/2014/main" xmlns="" id="{1C4FDBE2-32F7-4AC4-A40C-C51C65B1D47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solidFill>
                <a:schemeClr val="tx1"/>
              </a:solidFill>
            </a:endParaRPr>
          </a:p>
        </p:txBody>
      </p:sp>
      <p:sp>
        <p:nvSpPr>
          <p:cNvPr id="2" name="Başlık 1">
            <a:extLst>
              <a:ext uri="{FF2B5EF4-FFF2-40B4-BE49-F238E27FC236}">
                <a16:creationId xmlns:a16="http://schemas.microsoft.com/office/drawing/2014/main" xmlns="" id="{AB214523-ADD6-A07B-69B5-EE2E5646E265}"/>
              </a:ext>
            </a:extLst>
          </p:cNvPr>
          <p:cNvSpPr>
            <a:spLocks noGrp="1"/>
          </p:cNvSpPr>
          <p:nvPr>
            <p:ph type="ctrTitle"/>
          </p:nvPr>
        </p:nvSpPr>
        <p:spPr>
          <a:xfrm>
            <a:off x="4513006" y="3912131"/>
            <a:ext cx="6086168" cy="1190811"/>
          </a:xfrm>
        </p:spPr>
        <p:txBody>
          <a:bodyPr>
            <a:noAutofit/>
          </a:bodyPr>
          <a:lstStyle/>
          <a:p>
            <a:r>
              <a:rPr lang="tr-TR" sz="2400" b="1" dirty="0">
                <a:latin typeface="Amasis MT Pro Medium" panose="020B0604020202020204" pitchFamily="18" charset="-94"/>
              </a:rPr>
              <a:t>MENEMEN /ŞEHİT HAKAN GÜLŞEN ANADOLU İMAM HATİP LİSESİ İZMİR İL MEM 2021 ERASMUS AKREDİTASYON PROJESİ İŞBAŞI GÖZLEM FAALİYETİ</a:t>
            </a:r>
          </a:p>
        </p:txBody>
      </p:sp>
      <p:sp>
        <p:nvSpPr>
          <p:cNvPr id="3" name="Alt Başlık 2">
            <a:extLst>
              <a:ext uri="{FF2B5EF4-FFF2-40B4-BE49-F238E27FC236}">
                <a16:creationId xmlns:a16="http://schemas.microsoft.com/office/drawing/2014/main" xmlns="" id="{6633C33E-B2A1-FE49-FD8A-AA0AD40045BD}"/>
              </a:ext>
            </a:extLst>
          </p:cNvPr>
          <p:cNvSpPr>
            <a:spLocks noGrp="1"/>
          </p:cNvSpPr>
          <p:nvPr>
            <p:ph type="subTitle" idx="1"/>
          </p:nvPr>
        </p:nvSpPr>
        <p:spPr>
          <a:xfrm>
            <a:off x="3952259" y="5293360"/>
            <a:ext cx="7578079" cy="962935"/>
          </a:xfrm>
        </p:spPr>
        <p:txBody>
          <a:bodyPr>
            <a:normAutofit fontScale="92500" lnSpcReduction="20000"/>
          </a:bodyPr>
          <a:lstStyle/>
          <a:p>
            <a:r>
              <a:rPr lang="tr-TR" sz="3600" dirty="0">
                <a:solidFill>
                  <a:srgbClr val="FFFFFE"/>
                </a:solidFill>
              </a:rPr>
              <a:t>LEARN DIGITAL, LEARN UNLIMITED</a:t>
            </a:r>
          </a:p>
        </p:txBody>
      </p:sp>
      <p:sp>
        <p:nvSpPr>
          <p:cNvPr id="72" name="Freeform: Shape 34">
            <a:extLst>
              <a:ext uri="{FF2B5EF4-FFF2-40B4-BE49-F238E27FC236}">
                <a16:creationId xmlns:a16="http://schemas.microsoft.com/office/drawing/2014/main" xmlns="" id="{EBF4792E-DF83-4D24-9924-01EC30A32C8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358512"/>
            <a:ext cx="3952259" cy="5932172"/>
          </a:xfrm>
          <a:custGeom>
            <a:avLst/>
            <a:gdLst>
              <a:gd name="connsiteX0" fmla="*/ 986173 w 3952259"/>
              <a:gd name="connsiteY0" fmla="*/ 0 h 5932172"/>
              <a:gd name="connsiteX1" fmla="*/ 3952259 w 3952259"/>
              <a:gd name="connsiteY1" fmla="*/ 2966086 h 5932172"/>
              <a:gd name="connsiteX2" fmla="*/ 986173 w 3952259"/>
              <a:gd name="connsiteY2" fmla="*/ 5932172 h 5932172"/>
              <a:gd name="connsiteX3" fmla="*/ 104150 w 3952259"/>
              <a:gd name="connsiteY3" fmla="*/ 5798823 h 5932172"/>
              <a:gd name="connsiteX4" fmla="*/ 0 w 3952259"/>
              <a:gd name="connsiteY4" fmla="*/ 5760704 h 5932172"/>
              <a:gd name="connsiteX5" fmla="*/ 0 w 3952259"/>
              <a:gd name="connsiteY5" fmla="*/ 171469 h 5932172"/>
              <a:gd name="connsiteX6" fmla="*/ 104150 w 3952259"/>
              <a:gd name="connsiteY6" fmla="*/ 133350 h 5932172"/>
              <a:gd name="connsiteX7" fmla="*/ 986173 w 3952259"/>
              <a:gd name="connsiteY7" fmla="*/ 0 h 5932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52259" h="5932172">
                <a:moveTo>
                  <a:pt x="986173" y="0"/>
                </a:moveTo>
                <a:cubicBezTo>
                  <a:pt x="2624297" y="0"/>
                  <a:pt x="3952259" y="1327962"/>
                  <a:pt x="3952259" y="2966086"/>
                </a:cubicBezTo>
                <a:cubicBezTo>
                  <a:pt x="3952259" y="4604210"/>
                  <a:pt x="2624297" y="5932172"/>
                  <a:pt x="986173" y="5932172"/>
                </a:cubicBezTo>
                <a:cubicBezTo>
                  <a:pt x="679025" y="5932172"/>
                  <a:pt x="382781" y="5885486"/>
                  <a:pt x="104150" y="5798823"/>
                </a:cubicBezTo>
                <a:lnTo>
                  <a:pt x="0" y="5760704"/>
                </a:lnTo>
                <a:lnTo>
                  <a:pt x="0" y="171469"/>
                </a:lnTo>
                <a:lnTo>
                  <a:pt x="104150" y="133350"/>
                </a:lnTo>
                <a:cubicBezTo>
                  <a:pt x="382781" y="46686"/>
                  <a:pt x="679025" y="0"/>
                  <a:pt x="98617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3" name="Freeform: Shape 36">
            <a:extLst>
              <a:ext uri="{FF2B5EF4-FFF2-40B4-BE49-F238E27FC236}">
                <a16:creationId xmlns:a16="http://schemas.microsoft.com/office/drawing/2014/main" xmlns="" id="{15837328-A57C-47AA-B520-C83F4A6BD1E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858125" y="0"/>
            <a:ext cx="4475748" cy="3256337"/>
          </a:xfrm>
          <a:custGeom>
            <a:avLst/>
            <a:gdLst>
              <a:gd name="connsiteX0" fmla="*/ 246861 w 4475748"/>
              <a:gd name="connsiteY0" fmla="*/ 0 h 3256337"/>
              <a:gd name="connsiteX1" fmla="*/ 4228888 w 4475748"/>
              <a:gd name="connsiteY1" fmla="*/ 0 h 3256337"/>
              <a:gd name="connsiteX2" fmla="*/ 4299885 w 4475748"/>
              <a:gd name="connsiteY2" fmla="*/ 147382 h 3256337"/>
              <a:gd name="connsiteX3" fmla="*/ 4475748 w 4475748"/>
              <a:gd name="connsiteY3" fmla="*/ 1018463 h 3256337"/>
              <a:gd name="connsiteX4" fmla="*/ 2237874 w 4475748"/>
              <a:gd name="connsiteY4" fmla="*/ 3256337 h 3256337"/>
              <a:gd name="connsiteX5" fmla="*/ 0 w 4475748"/>
              <a:gd name="connsiteY5" fmla="*/ 1018463 h 3256337"/>
              <a:gd name="connsiteX6" fmla="*/ 175863 w 4475748"/>
              <a:gd name="connsiteY6" fmla="*/ 147382 h 3256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5748" h="3256337">
                <a:moveTo>
                  <a:pt x="246861" y="0"/>
                </a:moveTo>
                <a:lnTo>
                  <a:pt x="4228888" y="0"/>
                </a:lnTo>
                <a:lnTo>
                  <a:pt x="4299885" y="147382"/>
                </a:lnTo>
                <a:cubicBezTo>
                  <a:pt x="4413128" y="415117"/>
                  <a:pt x="4475748" y="709477"/>
                  <a:pt x="4475748" y="1018463"/>
                </a:cubicBezTo>
                <a:cubicBezTo>
                  <a:pt x="4475748" y="2254407"/>
                  <a:pt x="3473818" y="3256337"/>
                  <a:pt x="2237874" y="3256337"/>
                </a:cubicBezTo>
                <a:cubicBezTo>
                  <a:pt x="1001930" y="3256337"/>
                  <a:pt x="0" y="2254407"/>
                  <a:pt x="0" y="1018463"/>
                </a:cubicBezTo>
                <a:cubicBezTo>
                  <a:pt x="0" y="709477"/>
                  <a:pt x="62621" y="415117"/>
                  <a:pt x="175863" y="147382"/>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4" name="Arc 38">
            <a:extLst>
              <a:ext uri="{FF2B5EF4-FFF2-40B4-BE49-F238E27FC236}">
                <a16:creationId xmlns:a16="http://schemas.microsoft.com/office/drawing/2014/main" xmlns="" id="{E2B33195-5BCA-4BB7-A82D-6739522687D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7580241">
            <a:off x="-1784401" y="613620"/>
            <a:ext cx="6199926" cy="6199926"/>
          </a:xfrm>
          <a:prstGeom prst="arc">
            <a:avLst>
              <a:gd name="adj1" fmla="val 14455503"/>
              <a:gd name="adj2" fmla="val 18389131"/>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9" name="Resim 8" descr="bayrak, simge, sembol, metin, logo içeren bir resim&#10;&#10;Açıklama otomatik olarak oluşturuldu">
            <a:extLst>
              <a:ext uri="{FF2B5EF4-FFF2-40B4-BE49-F238E27FC236}">
                <a16:creationId xmlns:a16="http://schemas.microsoft.com/office/drawing/2014/main" xmlns="" id="{73CD4D6D-2B38-A714-0F72-4FCAE2B9E5C0}"/>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 y="1680921"/>
            <a:ext cx="3146891" cy="1702416"/>
          </a:xfrm>
          <a:custGeom>
            <a:avLst/>
            <a:gdLst/>
            <a:ahLst/>
            <a:cxnLst/>
            <a:rect l="l" t="t" r="r" b="b"/>
            <a:pathLst>
              <a:path w="2028107" h="1916009">
                <a:moveTo>
                  <a:pt x="35370" y="0"/>
                </a:moveTo>
                <a:lnTo>
                  <a:pt x="1992737" y="0"/>
                </a:lnTo>
                <a:cubicBezTo>
                  <a:pt x="2012271" y="0"/>
                  <a:pt x="2028107" y="15836"/>
                  <a:pt x="2028107" y="35370"/>
                </a:cubicBezTo>
                <a:lnTo>
                  <a:pt x="2028107" y="1880639"/>
                </a:lnTo>
                <a:cubicBezTo>
                  <a:pt x="2028107" y="1900173"/>
                  <a:pt x="2012271" y="1916009"/>
                  <a:pt x="1992737" y="1916009"/>
                </a:cubicBezTo>
                <a:lnTo>
                  <a:pt x="35370" y="1916009"/>
                </a:lnTo>
                <a:cubicBezTo>
                  <a:pt x="15836" y="1916009"/>
                  <a:pt x="0" y="1900173"/>
                  <a:pt x="0" y="1880639"/>
                </a:cubicBezTo>
                <a:lnTo>
                  <a:pt x="0" y="35370"/>
                </a:lnTo>
                <a:cubicBezTo>
                  <a:pt x="0" y="15836"/>
                  <a:pt x="15836" y="0"/>
                  <a:pt x="35370" y="0"/>
                </a:cubicBezTo>
                <a:close/>
              </a:path>
            </a:pathLst>
          </a:custGeom>
        </p:spPr>
      </p:pic>
      <p:pic>
        <p:nvPicPr>
          <p:cNvPr id="13" name="Resim 12" descr="logo, simge, sembol, amblem, metin içeren bir resim&#10;&#10;Açıklama otomatik olarak oluşturuldu">
            <a:extLst>
              <a:ext uri="{FF2B5EF4-FFF2-40B4-BE49-F238E27FC236}">
                <a16:creationId xmlns:a16="http://schemas.microsoft.com/office/drawing/2014/main" xmlns="" id="{3F49867D-91A9-0A66-76A3-1CBF0817543A}"/>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851980" y="133707"/>
            <a:ext cx="2488039" cy="2488039"/>
          </a:xfrm>
          <a:custGeom>
            <a:avLst/>
            <a:gdLst/>
            <a:ahLst/>
            <a:cxnLst/>
            <a:rect l="l" t="t" r="r" b="b"/>
            <a:pathLst>
              <a:path w="2487175" h="2487175">
                <a:moveTo>
                  <a:pt x="67328" y="0"/>
                </a:moveTo>
                <a:lnTo>
                  <a:pt x="2419847" y="0"/>
                </a:lnTo>
                <a:cubicBezTo>
                  <a:pt x="2457031" y="0"/>
                  <a:pt x="2487175" y="30144"/>
                  <a:pt x="2487175" y="67328"/>
                </a:cubicBezTo>
                <a:lnTo>
                  <a:pt x="2487175" y="2419847"/>
                </a:lnTo>
                <a:cubicBezTo>
                  <a:pt x="2487175" y="2457031"/>
                  <a:pt x="2457031" y="2487175"/>
                  <a:pt x="2419847" y="2487175"/>
                </a:cubicBezTo>
                <a:lnTo>
                  <a:pt x="67328" y="2487175"/>
                </a:lnTo>
                <a:cubicBezTo>
                  <a:pt x="30144" y="2487175"/>
                  <a:pt x="0" y="2457031"/>
                  <a:pt x="0" y="2419847"/>
                </a:cubicBezTo>
                <a:lnTo>
                  <a:pt x="0" y="67328"/>
                </a:lnTo>
                <a:cubicBezTo>
                  <a:pt x="0" y="30144"/>
                  <a:pt x="30144" y="0"/>
                  <a:pt x="67328" y="0"/>
                </a:cubicBezTo>
                <a:close/>
              </a:path>
            </a:pathLst>
          </a:custGeom>
        </p:spPr>
      </p:pic>
      <p:sp>
        <p:nvSpPr>
          <p:cNvPr id="75" name="Freeform: Shape 40">
            <a:extLst>
              <a:ext uri="{FF2B5EF4-FFF2-40B4-BE49-F238E27FC236}">
                <a16:creationId xmlns:a16="http://schemas.microsoft.com/office/drawing/2014/main" xmlns="" id="{8A03A6A2-7849-4179-B68F-C11DDDB231D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751078" y="0"/>
            <a:ext cx="3440922" cy="3674631"/>
          </a:xfrm>
          <a:custGeom>
            <a:avLst/>
            <a:gdLst>
              <a:gd name="connsiteX0" fmla="*/ 523074 w 3440922"/>
              <a:gd name="connsiteY0" fmla="*/ 0 h 3674631"/>
              <a:gd name="connsiteX1" fmla="*/ 3440922 w 3440922"/>
              <a:gd name="connsiteY1" fmla="*/ 0 h 3674631"/>
              <a:gd name="connsiteX2" fmla="*/ 3440922 w 3440922"/>
              <a:gd name="connsiteY2" fmla="*/ 3321701 h 3674631"/>
              <a:gd name="connsiteX3" fmla="*/ 3304578 w 3440922"/>
              <a:gd name="connsiteY3" fmla="*/ 3404532 h 3674631"/>
              <a:gd name="connsiteX4" fmla="*/ 2237874 w 3440922"/>
              <a:gd name="connsiteY4" fmla="*/ 3674631 h 3674631"/>
              <a:gd name="connsiteX5" fmla="*/ 0 w 3440922"/>
              <a:gd name="connsiteY5" fmla="*/ 1436757 h 3674631"/>
              <a:gd name="connsiteX6" fmla="*/ 511022 w 3440922"/>
              <a:gd name="connsiteY6" fmla="*/ 13261 h 3674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40922" h="3674631">
                <a:moveTo>
                  <a:pt x="523074" y="0"/>
                </a:moveTo>
                <a:lnTo>
                  <a:pt x="3440922" y="0"/>
                </a:lnTo>
                <a:lnTo>
                  <a:pt x="3440922" y="3321701"/>
                </a:lnTo>
                <a:lnTo>
                  <a:pt x="3304578" y="3404532"/>
                </a:lnTo>
                <a:cubicBezTo>
                  <a:pt x="2987486" y="3576786"/>
                  <a:pt x="2624107" y="3674631"/>
                  <a:pt x="2237874" y="3674631"/>
                </a:cubicBezTo>
                <a:cubicBezTo>
                  <a:pt x="1001930" y="3674631"/>
                  <a:pt x="0" y="2672701"/>
                  <a:pt x="0" y="1436757"/>
                </a:cubicBezTo>
                <a:cubicBezTo>
                  <a:pt x="0" y="896032"/>
                  <a:pt x="191776" y="400098"/>
                  <a:pt x="511022" y="13261"/>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Resim 4" descr="simge, sembol, saat, grafik, sanat içeren bir resim&#10;&#10;Açıklama otomatik olarak oluşturuldu">
            <a:extLst>
              <a:ext uri="{FF2B5EF4-FFF2-40B4-BE49-F238E27FC236}">
                <a16:creationId xmlns:a16="http://schemas.microsoft.com/office/drawing/2014/main" xmlns="" id="{F444510A-C451-ADE2-4214-A4ED63373382}"/>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9327728" y="358512"/>
            <a:ext cx="2518129" cy="2106834"/>
          </a:xfrm>
          <a:custGeom>
            <a:avLst/>
            <a:gdLst/>
            <a:ahLst/>
            <a:cxnLst/>
            <a:rect l="l" t="t" r="r" b="b"/>
            <a:pathLst>
              <a:path w="2028107" h="1916009">
                <a:moveTo>
                  <a:pt x="35370" y="0"/>
                </a:moveTo>
                <a:lnTo>
                  <a:pt x="1992737" y="0"/>
                </a:lnTo>
                <a:cubicBezTo>
                  <a:pt x="2012271" y="0"/>
                  <a:pt x="2028107" y="15836"/>
                  <a:pt x="2028107" y="35370"/>
                </a:cubicBezTo>
                <a:lnTo>
                  <a:pt x="2028107" y="1880639"/>
                </a:lnTo>
                <a:cubicBezTo>
                  <a:pt x="2028107" y="1900173"/>
                  <a:pt x="2012271" y="1916009"/>
                  <a:pt x="1992737" y="1916009"/>
                </a:cubicBezTo>
                <a:lnTo>
                  <a:pt x="35370" y="1916009"/>
                </a:lnTo>
                <a:cubicBezTo>
                  <a:pt x="15836" y="1916009"/>
                  <a:pt x="0" y="1900173"/>
                  <a:pt x="0" y="1880639"/>
                </a:cubicBezTo>
                <a:lnTo>
                  <a:pt x="0" y="35370"/>
                </a:lnTo>
                <a:cubicBezTo>
                  <a:pt x="0" y="15836"/>
                  <a:pt x="15836" y="0"/>
                  <a:pt x="35370" y="0"/>
                </a:cubicBezTo>
                <a:close/>
              </a:path>
            </a:pathLst>
          </a:custGeom>
        </p:spPr>
      </p:pic>
      <p:pic>
        <p:nvPicPr>
          <p:cNvPr id="77" name="Resim 76" descr="metin, iş kartı, logo, yazı tipi içeren bir resim&#10;&#10;Açıklama otomatik olarak oluşturuldu">
            <a:extLst>
              <a:ext uri="{FF2B5EF4-FFF2-40B4-BE49-F238E27FC236}">
                <a16:creationId xmlns:a16="http://schemas.microsoft.com/office/drawing/2014/main" xmlns="" id="{FFB72C04-1155-AFDD-7D44-4BC378F09D28}"/>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314632" y="3608362"/>
            <a:ext cx="2565167" cy="1710111"/>
          </a:xfrm>
          <a:prstGeom prst="rect">
            <a:avLst/>
          </a:prstGeom>
        </p:spPr>
      </p:pic>
    </p:spTree>
    <p:extLst>
      <p:ext uri="{BB962C8B-B14F-4D97-AF65-F5344CB8AC3E}">
        <p14:creationId xmlns:p14="http://schemas.microsoft.com/office/powerpoint/2010/main" xmlns="" val="392043174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pic>
        <p:nvPicPr>
          <p:cNvPr id="4" name="3 İçerik Yer Tutucusu" descr="WhatsApp Image 2023-12-03 at 19.25.40 (1).jpeg"/>
          <p:cNvPicPr>
            <a:picLocks noGrp="1" noChangeAspect="1"/>
          </p:cNvPicPr>
          <p:nvPr>
            <p:ph sz="quarter" idx="1"/>
          </p:nvPr>
        </p:nvPicPr>
        <p:blipFill>
          <a:blip r:embed="rId2" cstate="print"/>
          <a:stretch>
            <a:fillRect/>
          </a:stretch>
        </p:blipFill>
        <p:spPr>
          <a:xfrm>
            <a:off x="0" y="0"/>
            <a:ext cx="5707627" cy="6858000"/>
          </a:xfrm>
        </p:spPr>
      </p:pic>
      <p:pic>
        <p:nvPicPr>
          <p:cNvPr id="5" name="4 Resim" descr="WhatsApp Image 2023-12-03 at 19.25.40 (2).jpeg"/>
          <p:cNvPicPr>
            <a:picLocks noChangeAspect="1"/>
          </p:cNvPicPr>
          <p:nvPr/>
        </p:nvPicPr>
        <p:blipFill>
          <a:blip r:embed="rId3" cstate="print"/>
          <a:stretch>
            <a:fillRect/>
          </a:stretch>
        </p:blipFill>
        <p:spPr>
          <a:xfrm>
            <a:off x="6331974" y="0"/>
            <a:ext cx="5860026" cy="6858000"/>
          </a:xfrm>
          <a:prstGeom prst="rect">
            <a:avLst/>
          </a:prstGeom>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pic>
        <p:nvPicPr>
          <p:cNvPr id="4" name="3 İçerik Yer Tutucusu" descr="WhatsApp Image 2023-12-03 at 15.42.50.jpeg"/>
          <p:cNvPicPr>
            <a:picLocks noGrp="1" noChangeAspect="1"/>
          </p:cNvPicPr>
          <p:nvPr>
            <p:ph sz="quarter" idx="1"/>
          </p:nvPr>
        </p:nvPicPr>
        <p:blipFill>
          <a:blip r:embed="rId2" cstate="print"/>
          <a:stretch>
            <a:fillRect/>
          </a:stretch>
        </p:blipFill>
        <p:spPr>
          <a:xfrm>
            <a:off x="1" y="0"/>
            <a:ext cx="5869858" cy="6858000"/>
          </a:xfrm>
        </p:spPr>
      </p:pic>
      <p:pic>
        <p:nvPicPr>
          <p:cNvPr id="5" name="4 Resim" descr="WhatsApp Image 2023-12-03 at 15.42.50 (3).jpeg"/>
          <p:cNvPicPr>
            <a:picLocks noChangeAspect="1"/>
          </p:cNvPicPr>
          <p:nvPr/>
        </p:nvPicPr>
        <p:blipFill>
          <a:blip r:embed="rId3" cstate="print"/>
          <a:stretch>
            <a:fillRect/>
          </a:stretch>
        </p:blipFill>
        <p:spPr>
          <a:xfrm>
            <a:off x="6317226" y="0"/>
            <a:ext cx="5874774" cy="6858000"/>
          </a:xfrm>
          <a:prstGeom prst="rect">
            <a:avLst/>
          </a:prstGeom>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pic>
        <p:nvPicPr>
          <p:cNvPr id="4" name="3 İçerik Yer Tutucusu" descr="WhatsApp Image 2023-12-03 at 11.06.27.jpeg"/>
          <p:cNvPicPr>
            <a:picLocks noGrp="1" noChangeAspect="1"/>
          </p:cNvPicPr>
          <p:nvPr>
            <p:ph sz="quarter" idx="1"/>
          </p:nvPr>
        </p:nvPicPr>
        <p:blipFill>
          <a:blip r:embed="rId2" cstate="print"/>
          <a:stretch>
            <a:fillRect/>
          </a:stretch>
        </p:blipFill>
        <p:spPr>
          <a:xfrm>
            <a:off x="0" y="0"/>
            <a:ext cx="5958348" cy="6858000"/>
          </a:xfrm>
        </p:spPr>
      </p:pic>
      <p:pic>
        <p:nvPicPr>
          <p:cNvPr id="5" name="4 Resim" descr="WhatsApp Image 2023-12-03 at 11.05.14.jpeg"/>
          <p:cNvPicPr>
            <a:picLocks noChangeAspect="1"/>
          </p:cNvPicPr>
          <p:nvPr/>
        </p:nvPicPr>
        <p:blipFill>
          <a:blip r:embed="rId3" cstate="print"/>
          <a:stretch>
            <a:fillRect/>
          </a:stretch>
        </p:blipFill>
        <p:spPr>
          <a:xfrm>
            <a:off x="6164826" y="0"/>
            <a:ext cx="6027174" cy="6858000"/>
          </a:xfrm>
          <a:prstGeom prst="rect">
            <a:avLst/>
          </a:prstGeom>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pic>
        <p:nvPicPr>
          <p:cNvPr id="4" name="3 İçerik Yer Tutucusu" descr="WhatsApp Image 2023-12-03 at 11.05.34.jpeg"/>
          <p:cNvPicPr>
            <a:picLocks noGrp="1" noChangeAspect="1"/>
          </p:cNvPicPr>
          <p:nvPr>
            <p:ph sz="quarter" idx="1"/>
          </p:nvPr>
        </p:nvPicPr>
        <p:blipFill>
          <a:blip r:embed="rId2" cstate="print"/>
          <a:stretch>
            <a:fillRect/>
          </a:stretch>
        </p:blipFill>
        <p:spPr>
          <a:xfrm>
            <a:off x="-1" y="0"/>
            <a:ext cx="5442155" cy="6858000"/>
          </a:xfrm>
        </p:spPr>
      </p:pic>
      <p:pic>
        <p:nvPicPr>
          <p:cNvPr id="5" name="4 Resim" descr="WhatsApp Image 2023-12-03 at 11.06.07.jpeg"/>
          <p:cNvPicPr>
            <a:picLocks noChangeAspect="1"/>
          </p:cNvPicPr>
          <p:nvPr/>
        </p:nvPicPr>
        <p:blipFill>
          <a:blip r:embed="rId3" cstate="print"/>
          <a:stretch>
            <a:fillRect/>
          </a:stretch>
        </p:blipFill>
        <p:spPr>
          <a:xfrm>
            <a:off x="5574890" y="0"/>
            <a:ext cx="6617110" cy="6858000"/>
          </a:xfrm>
          <a:prstGeom prst="rect">
            <a:avLst/>
          </a:prstGeom>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609600" y="274638"/>
            <a:ext cx="9956800" cy="1554162"/>
          </a:xfrm>
        </p:spPr>
        <p:txBody>
          <a:bodyPr>
            <a:normAutofit fontScale="90000"/>
          </a:bodyPr>
          <a:lstStyle/>
          <a:p>
            <a:r>
              <a:rPr lang="tr-TR" sz="4000" b="1" dirty="0" smtClean="0">
                <a:latin typeface="Times New Roman" pitchFamily="18" charset="0"/>
                <a:cs typeface="Times New Roman" pitchFamily="18" charset="0"/>
              </a:rPr>
              <a:t>Uygulamada karşılaşılan sorunlar ve çözüm önerileri</a:t>
            </a:r>
            <a:r>
              <a:rPr lang="tr-TR" dirty="0" smtClean="0"/>
              <a:t/>
            </a:r>
            <a:br>
              <a:rPr lang="tr-TR" dirty="0" smtClean="0"/>
            </a:br>
            <a:endParaRPr lang="tr-TR" dirty="0"/>
          </a:p>
        </p:txBody>
      </p:sp>
      <p:sp>
        <p:nvSpPr>
          <p:cNvPr id="3" name="2 İçerik Yer Tutucusu"/>
          <p:cNvSpPr>
            <a:spLocks noGrp="1"/>
          </p:cNvSpPr>
          <p:nvPr>
            <p:ph sz="quarter" idx="1"/>
          </p:nvPr>
        </p:nvSpPr>
        <p:spPr/>
        <p:txBody>
          <a:bodyPr/>
          <a:lstStyle/>
          <a:p>
            <a:r>
              <a:rPr lang="tr-TR" dirty="0" smtClean="0"/>
              <a:t>Yabancı bir dil öğrenmek dört temel beceriyi içine alan bir süreçtir.Dili en iyi öğrenme ortamı ise maruz kalmaktır. Hedef dile ne kadar çok maruz kalınırsa öğrenme süresi o kadar hızlı olur. Bu anlamda okullarda ders saatleriyle sınırlandırılmış dilin öğrenilmesi de meşakkatli olmaktadır. Ders saatleri içerisinde öğrenilen bilgi pratiğe geçme imkanı bulmazsa kısa süre sonra unutulmaktadır. Bu anlamda karşılaşılan sorunlar için pratiğe dökememe diyebiliriz. Bunun için öğrencilerimize ekstra çalışmalar , dinleme metinleri , kitap okutma gibi ödevlendirmeler yapmaktayız . Öğrencilerimiz için eğlenceli ders içerikleri ile bilgiyi kalıcı hale getirmekteyiz.</a:t>
            </a:r>
            <a:endParaRPr lang="tr-TR"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sp>
        <p:nvSpPr>
          <p:cNvPr id="3" name="2 İçerik Yer Tutucusu"/>
          <p:cNvSpPr>
            <a:spLocks noGrp="1"/>
          </p:cNvSpPr>
          <p:nvPr>
            <p:ph sz="quarter" idx="1"/>
          </p:nvPr>
        </p:nvSpPr>
        <p:spPr/>
        <p:txBody>
          <a:bodyPr>
            <a:normAutofit/>
          </a:bodyPr>
          <a:lstStyle/>
          <a:p>
            <a:r>
              <a:rPr lang="tr-TR" sz="5400" b="1" dirty="0" smtClean="0">
                <a:latin typeface="Times New Roman" pitchFamily="18" charset="0"/>
                <a:cs typeface="Times New Roman" pitchFamily="18" charset="0"/>
              </a:rPr>
              <a:t>SABIRLA DİNLEDİĞİNİZ İÇİN TEŞEKKÜRLER .</a:t>
            </a:r>
            <a:endParaRPr lang="tr-TR" sz="5400" b="1" dirty="0">
              <a:latin typeface="Times New Roman" pitchFamily="18" charset="0"/>
              <a:cs typeface="Times New Roman" pitchFamily="18"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907EF6B7-1338-4443-8C46-6A318D952DF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xmlns="" id="{DAAE4CDD-124C-4DCF-9584-B6033B545DD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xmlns="" id="{7B052964-2C3F-8836-6B68-0B476B6266C4}"/>
              </a:ext>
            </a:extLst>
          </p:cNvPr>
          <p:cNvSpPr>
            <a:spLocks noGrp="1"/>
          </p:cNvSpPr>
          <p:nvPr>
            <p:ph type="title"/>
          </p:nvPr>
        </p:nvSpPr>
        <p:spPr>
          <a:xfrm>
            <a:off x="686834" y="1153572"/>
            <a:ext cx="3200400" cy="4461163"/>
          </a:xfrm>
        </p:spPr>
        <p:txBody>
          <a:bodyPr>
            <a:normAutofit/>
          </a:bodyPr>
          <a:lstStyle/>
          <a:p>
            <a:endParaRPr lang="tr-TR" dirty="0">
              <a:solidFill>
                <a:srgbClr val="FFFFFF"/>
              </a:solidFill>
            </a:endParaRPr>
          </a:p>
        </p:txBody>
      </p:sp>
      <p:pic>
        <p:nvPicPr>
          <p:cNvPr id="9" name="İçerik Yer Tutucusu 8" descr="giyim, ayakkabı, kişi, şahıs, kadın içeren bir resim&#10;&#10;Açıklama otomatik olarak oluşturuldu">
            <a:extLst>
              <a:ext uri="{FF2B5EF4-FFF2-40B4-BE49-F238E27FC236}">
                <a16:creationId xmlns:a16="http://schemas.microsoft.com/office/drawing/2014/main" xmlns="" id="{08653C6C-514D-61E1-EE56-DBA399C64E1C}"/>
              </a:ext>
            </a:extLst>
          </p:cNvPr>
          <p:cNvPicPr>
            <a:picLocks noGrp="1" noChangeAspect="1"/>
          </p:cNvPicPr>
          <p:nvPr>
            <p:ph sz="quarter" idx="1"/>
          </p:nvPr>
        </p:nvPicPr>
        <p:blipFill>
          <a:blip r:embed="rId2" cstate="print">
            <a:extLst>
              <a:ext uri="{28A0092B-C50C-407E-A947-70E740481C1C}">
                <a14:useLocalDpi xmlns:a14="http://schemas.microsoft.com/office/drawing/2010/main" xmlns="" val="0"/>
              </a:ext>
            </a:extLst>
          </a:blip>
          <a:stretch>
            <a:fillRect/>
          </a:stretch>
        </p:blipFill>
        <p:spPr>
          <a:xfrm>
            <a:off x="3151187" y="1600200"/>
            <a:ext cx="4873625" cy="4873625"/>
          </a:xfrm>
          <a:prstGeom prst="rect">
            <a:avLst/>
          </a:prstGeom>
        </p:spPr>
      </p:pic>
      <p:sp>
        <p:nvSpPr>
          <p:cNvPr id="12" name="Arc 11">
            <a:extLst>
              <a:ext uri="{FF2B5EF4-FFF2-40B4-BE49-F238E27FC236}">
                <a16:creationId xmlns:a16="http://schemas.microsoft.com/office/drawing/2014/main" xmlns="" id="{081E4A58-353D-44AE-B2FC-2A74E2E400F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 name="Başlık 1">
            <a:extLst>
              <a:ext uri="{FF2B5EF4-FFF2-40B4-BE49-F238E27FC236}">
                <a16:creationId xmlns:a16="http://schemas.microsoft.com/office/drawing/2014/main" xmlns="" id="{9B951FEB-6C2F-CDB1-EC22-3284110CB9FC}"/>
              </a:ext>
            </a:extLst>
          </p:cNvPr>
          <p:cNvSpPr txBox="1">
            <a:spLocks/>
          </p:cNvSpPr>
          <p:nvPr/>
        </p:nvSpPr>
        <p:spPr>
          <a:xfrm>
            <a:off x="413501" y="319088"/>
            <a:ext cx="9745003" cy="825309"/>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sz="3600" b="1" dirty="0">
                <a:latin typeface="Amasis MT Pro Medium" panose="02040604050005020304" pitchFamily="18" charset="-94"/>
              </a:rPr>
              <a:t>ÇEKYA/ PRAG HAREKETLİLİĞİ</a:t>
            </a:r>
          </a:p>
        </p:txBody>
      </p:sp>
      <p:pic>
        <p:nvPicPr>
          <p:cNvPr id="5" name="Resim 4">
            <a:extLst>
              <a:ext uri="{FF2B5EF4-FFF2-40B4-BE49-F238E27FC236}">
                <a16:creationId xmlns:a16="http://schemas.microsoft.com/office/drawing/2014/main" xmlns="" id="{80DF5057-0A27-4CBF-B835-75F9808E887B}"/>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120689" y="1486380"/>
            <a:ext cx="3109797" cy="5052532"/>
          </a:xfrm>
          <a:prstGeom prst="rect">
            <a:avLst/>
          </a:prstGeom>
        </p:spPr>
      </p:pic>
      <p:pic>
        <p:nvPicPr>
          <p:cNvPr id="6" name="Resim 5">
            <a:extLst>
              <a:ext uri="{FF2B5EF4-FFF2-40B4-BE49-F238E27FC236}">
                <a16:creationId xmlns:a16="http://schemas.microsoft.com/office/drawing/2014/main" xmlns="" id="{D6126C50-E9D0-B059-46FF-F5FA7A66F327}"/>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212154" y="1153572"/>
            <a:ext cx="3742963" cy="3965745"/>
          </a:xfrm>
          <a:prstGeom prst="rect">
            <a:avLst/>
          </a:prstGeom>
        </p:spPr>
      </p:pic>
    </p:spTree>
    <p:extLst>
      <p:ext uri="{BB962C8B-B14F-4D97-AF65-F5344CB8AC3E}">
        <p14:creationId xmlns:p14="http://schemas.microsoft.com/office/powerpoint/2010/main" xmlns="" val="293051981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389575E1-3389-451A-A5F7-27854C25C5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48" y="4293"/>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xmlns="" id="{A53CCC5C-D88E-40FB-B30B-23DCDBD01D3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4"/>
            <a:ext cx="4167268" cy="68580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xmlns="" id="{66BF5CBD-6D68-B013-8CF8-4EBA5FE2EC87}"/>
              </a:ext>
            </a:extLst>
          </p:cNvPr>
          <p:cNvSpPr>
            <a:spLocks noGrp="1"/>
          </p:cNvSpPr>
          <p:nvPr>
            <p:ph type="title"/>
          </p:nvPr>
        </p:nvSpPr>
        <p:spPr>
          <a:xfrm>
            <a:off x="686834" y="591344"/>
            <a:ext cx="3200400" cy="6262363"/>
          </a:xfrm>
        </p:spPr>
        <p:txBody>
          <a:bodyPr>
            <a:normAutofit fontScale="90000"/>
          </a:bodyPr>
          <a:lstStyle/>
          <a:p>
            <a:r>
              <a:rPr lang="tr-TR" sz="2000" dirty="0"/>
              <a:t/>
            </a:r>
            <a:br>
              <a:rPr lang="tr-TR" sz="2000" dirty="0"/>
            </a:br>
            <a:r>
              <a:rPr lang="tr-TR" sz="2000" dirty="0"/>
              <a:t/>
            </a:r>
            <a:br>
              <a:rPr lang="tr-TR" sz="2000" dirty="0"/>
            </a:br>
            <a:r>
              <a:rPr lang="tr-TR" sz="2000" dirty="0"/>
              <a:t/>
            </a:r>
            <a:br>
              <a:rPr lang="tr-TR" sz="2000" dirty="0"/>
            </a:br>
            <a:r>
              <a:rPr lang="tr-TR" sz="2000" dirty="0"/>
              <a:t/>
            </a:r>
            <a:br>
              <a:rPr lang="tr-TR" sz="2000" dirty="0"/>
            </a:br>
            <a:r>
              <a:rPr lang="tr-TR" sz="2000" dirty="0"/>
              <a:t/>
            </a:r>
            <a:br>
              <a:rPr lang="tr-TR" sz="2000" dirty="0"/>
            </a:br>
            <a:r>
              <a:rPr lang="tr-TR" sz="2000" dirty="0"/>
              <a:t/>
            </a:r>
            <a:br>
              <a:rPr lang="tr-TR" sz="2000" dirty="0"/>
            </a:br>
            <a:r>
              <a:rPr lang="tr-TR" sz="2000" dirty="0"/>
              <a:t/>
            </a:r>
            <a:br>
              <a:rPr lang="tr-TR" sz="2000" dirty="0"/>
            </a:br>
            <a:r>
              <a:rPr lang="tr-TR" sz="2000" dirty="0"/>
              <a:t/>
            </a:r>
            <a:br>
              <a:rPr lang="tr-TR" sz="2000" dirty="0"/>
            </a:br>
            <a:r>
              <a:rPr lang="tr-TR" sz="2000" dirty="0"/>
              <a:t/>
            </a:r>
            <a:br>
              <a:rPr lang="tr-TR" sz="2000" dirty="0"/>
            </a:br>
            <a:r>
              <a:rPr lang="tr-TR" sz="2000" dirty="0"/>
              <a:t>Okulumuz idareci ve öğretmenleri dijitalleşme konulu projemiz kapsamında robotik kodlama ve yazılım yapıla, web2.0 araçları uygulanan ders ve  laboratuvarlarda gözlemler </a:t>
            </a:r>
            <a:r>
              <a:rPr lang="tr-TR" sz="2000" dirty="0" err="1"/>
              <a:t>yaptılarokulumuzda</a:t>
            </a:r>
            <a:r>
              <a:rPr lang="tr-TR" sz="2000" dirty="0"/>
              <a:t> web2.0 araçları ile ilgili yapılan e-</a:t>
            </a:r>
            <a:r>
              <a:rPr lang="tr-TR" sz="2000" dirty="0" err="1"/>
              <a:t>Twinning</a:t>
            </a:r>
            <a:r>
              <a:rPr lang="tr-TR" sz="2000" dirty="0"/>
              <a:t> projesini tanıttılar derslere katılıp sunu gerçekleştirdiler.</a:t>
            </a:r>
            <a:r>
              <a:rPr lang="tr-TR" sz="2200" dirty="0"/>
              <a:t/>
            </a:r>
            <a:br>
              <a:rPr lang="tr-TR" sz="2200" dirty="0"/>
            </a:br>
            <a:endParaRPr lang="tr-TR" sz="2200" dirty="0">
              <a:solidFill>
                <a:srgbClr val="FFFFFF"/>
              </a:solidFill>
            </a:endParaRPr>
          </a:p>
        </p:txBody>
      </p:sp>
      <p:pic>
        <p:nvPicPr>
          <p:cNvPr id="4" name="İçerik Yer Tutucusu 3">
            <a:extLst>
              <a:ext uri="{FF2B5EF4-FFF2-40B4-BE49-F238E27FC236}">
                <a16:creationId xmlns:a16="http://schemas.microsoft.com/office/drawing/2014/main" xmlns="" id="{76A9084D-AE85-9906-C7B3-9A4D55E5D39B}"/>
              </a:ext>
            </a:extLst>
          </p:cNvPr>
          <p:cNvPicPr>
            <a:picLocks noGrp="1" noChangeAspect="1"/>
          </p:cNvPicPr>
          <p:nvPr>
            <p:ph sz="quarter" idx="1"/>
          </p:nvPr>
        </p:nvPicPr>
        <p:blipFill>
          <a:blip r:embed="rId2" cstate="print">
            <a:extLst>
              <a:ext uri="{28A0092B-C50C-407E-A947-70E740481C1C}">
                <a14:useLocalDpi xmlns:a14="http://schemas.microsoft.com/office/drawing/2010/main" xmlns="" val="0"/>
              </a:ext>
            </a:extLst>
          </a:blip>
          <a:stretch>
            <a:fillRect/>
          </a:stretch>
        </p:blipFill>
        <p:spPr>
          <a:xfrm>
            <a:off x="571273" y="179418"/>
            <a:ext cx="3200400" cy="2224569"/>
          </a:xfrm>
          <a:prstGeom prst="rect">
            <a:avLst/>
          </a:prstGeom>
        </p:spPr>
      </p:pic>
      <p:sp>
        <p:nvSpPr>
          <p:cNvPr id="12" name="Arc 11">
            <a:extLst>
              <a:ext uri="{FF2B5EF4-FFF2-40B4-BE49-F238E27FC236}">
                <a16:creationId xmlns:a16="http://schemas.microsoft.com/office/drawing/2014/main" xmlns="" id="{081E4A58-353D-44AE-B2FC-2A74E2E400F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5" name="Resim 4">
            <a:extLst>
              <a:ext uri="{FF2B5EF4-FFF2-40B4-BE49-F238E27FC236}">
                <a16:creationId xmlns:a16="http://schemas.microsoft.com/office/drawing/2014/main" xmlns="" id="{2EC2ECFB-69FE-563A-0BA2-1A576A52FE9C}"/>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329838" y="1886913"/>
            <a:ext cx="3593819" cy="4651999"/>
          </a:xfrm>
          <a:prstGeom prst="rect">
            <a:avLst/>
          </a:prstGeom>
        </p:spPr>
      </p:pic>
      <p:sp>
        <p:nvSpPr>
          <p:cNvPr id="7" name="Metin kutusu 6">
            <a:extLst>
              <a:ext uri="{FF2B5EF4-FFF2-40B4-BE49-F238E27FC236}">
                <a16:creationId xmlns:a16="http://schemas.microsoft.com/office/drawing/2014/main" xmlns="" id="{8EF093BD-1179-9D09-808D-3ADB710C44F9}"/>
              </a:ext>
            </a:extLst>
          </p:cNvPr>
          <p:cNvSpPr txBox="1"/>
          <p:nvPr/>
        </p:nvSpPr>
        <p:spPr>
          <a:xfrm>
            <a:off x="4180851" y="447715"/>
            <a:ext cx="6096000" cy="1446550"/>
          </a:xfrm>
          <a:prstGeom prst="rect">
            <a:avLst/>
          </a:prstGeom>
          <a:noFill/>
        </p:spPr>
        <p:txBody>
          <a:bodyPr wrap="square">
            <a:spAutoFit/>
          </a:bodyPr>
          <a:lstStyle/>
          <a:p>
            <a:r>
              <a:rPr lang="tr-TR" sz="4400" b="1" dirty="0"/>
              <a:t>İŞBAŞI GÖZLEM</a:t>
            </a:r>
          </a:p>
          <a:p>
            <a:r>
              <a:rPr lang="tr-TR" sz="4400" b="1" dirty="0"/>
              <a:t>FAALİYETLERİ</a:t>
            </a:r>
            <a:endParaRPr lang="tr-TR" sz="4400" dirty="0"/>
          </a:p>
        </p:txBody>
      </p:sp>
      <p:pic>
        <p:nvPicPr>
          <p:cNvPr id="13" name="Resim 12">
            <a:extLst>
              <a:ext uri="{FF2B5EF4-FFF2-40B4-BE49-F238E27FC236}">
                <a16:creationId xmlns:a16="http://schemas.microsoft.com/office/drawing/2014/main" xmlns="" id="{824DBED4-BFF8-4A81-DDAB-3D1500A8FA3E}"/>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8100203" y="1930214"/>
            <a:ext cx="3831714" cy="4381032"/>
          </a:xfrm>
          <a:prstGeom prst="rect">
            <a:avLst/>
          </a:prstGeom>
        </p:spPr>
      </p:pic>
    </p:spTree>
    <p:extLst>
      <p:ext uri="{BB962C8B-B14F-4D97-AF65-F5344CB8AC3E}">
        <p14:creationId xmlns:p14="http://schemas.microsoft.com/office/powerpoint/2010/main" xmlns="" val="402478073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xmlns="" id="{3ADCB7B3-4869-01A1-3574-E8317C598DE2}"/>
              </a:ext>
            </a:extLst>
          </p:cNvPr>
          <p:cNvSpPr>
            <a:spLocks noGrp="1"/>
          </p:cNvSpPr>
          <p:nvPr>
            <p:ph type="title"/>
          </p:nvPr>
        </p:nvSpPr>
        <p:spPr/>
        <p:txBody>
          <a:bodyPr>
            <a:noAutofit/>
          </a:bodyPr>
          <a:lstStyle/>
          <a:p>
            <a:r>
              <a:rPr lang="tr-TR" sz="2800" b="1" dirty="0" smtClean="0">
                <a:latin typeface="Amasis MT Pro Medium" panose="02040604050005020304" pitchFamily="18" charset="-94"/>
              </a:rPr>
              <a:t>‘’GO DIGITAL GO UNLIMITED’’ </a:t>
            </a:r>
            <a:r>
              <a:rPr lang="tr-TR" sz="2800" b="1" dirty="0">
                <a:latin typeface="Amasis MT Pro Medium" panose="02040604050005020304" pitchFamily="18" charset="-94"/>
              </a:rPr>
              <a:t>adlı </a:t>
            </a:r>
            <a:r>
              <a:rPr lang="tr-TR" sz="2800" b="1" dirty="0" smtClean="0">
                <a:latin typeface="Amasis MT Pro Medium" panose="02040604050005020304" pitchFamily="18" charset="-94"/>
              </a:rPr>
              <a:t> 2021 ulusal kalite ödüllü koordinatör okul olduğumuz Portekiz ,Gürcistan Bulgaristan, </a:t>
            </a:r>
            <a:r>
              <a:rPr lang="tr-TR" sz="2800" b="1" dirty="0" err="1" smtClean="0">
                <a:latin typeface="Amasis MT Pro Medium" panose="02040604050005020304" pitchFamily="18" charset="-94"/>
              </a:rPr>
              <a:t>Çekya</a:t>
            </a:r>
            <a:r>
              <a:rPr lang="tr-TR" sz="2800" b="1" dirty="0" smtClean="0">
                <a:latin typeface="Amasis MT Pro Medium" panose="02040604050005020304" pitchFamily="18" charset="-94"/>
              </a:rPr>
              <a:t>, Fransa ortaklı  e-</a:t>
            </a:r>
            <a:r>
              <a:rPr lang="tr-TR" sz="2800" b="1" dirty="0" err="1" smtClean="0">
                <a:latin typeface="Amasis MT Pro Medium" panose="02040604050005020304" pitchFamily="18" charset="-94"/>
              </a:rPr>
              <a:t>Twinning</a:t>
            </a:r>
            <a:r>
              <a:rPr lang="tr-TR" sz="2800" b="1" dirty="0" smtClean="0">
                <a:latin typeface="Amasis MT Pro Medium" panose="02040604050005020304" pitchFamily="18" charset="-94"/>
              </a:rPr>
              <a:t> </a:t>
            </a:r>
            <a:r>
              <a:rPr lang="tr-TR" sz="2800" b="1" dirty="0">
                <a:latin typeface="Amasis MT Pro Medium" panose="02040604050005020304" pitchFamily="18" charset="-94"/>
              </a:rPr>
              <a:t>projemiz</a:t>
            </a:r>
          </a:p>
        </p:txBody>
      </p:sp>
      <p:pic>
        <p:nvPicPr>
          <p:cNvPr id="4" name="İçerik Yer Tutucusu 4">
            <a:extLst>
              <a:ext uri="{FF2B5EF4-FFF2-40B4-BE49-F238E27FC236}">
                <a16:creationId xmlns:a16="http://schemas.microsoft.com/office/drawing/2014/main" xmlns="" id="{B94BD21E-06C6-9092-1F28-7EAE609201FA}"/>
              </a:ext>
            </a:extLst>
          </p:cNvPr>
          <p:cNvPicPr>
            <a:picLocks noGrp="1" noChangeAspect="1"/>
          </p:cNvPicPr>
          <p:nvPr>
            <p:ph sz="quarter" idx="1"/>
          </p:nvPr>
        </p:nvPicPr>
        <p:blipFill>
          <a:blip r:embed="rId2" cstate="print">
            <a:extLst>
              <a:ext uri="{28A0092B-C50C-407E-A947-70E740481C1C}">
                <a14:useLocalDpi xmlns:a14="http://schemas.microsoft.com/office/drawing/2010/main" xmlns="" val="0"/>
              </a:ext>
            </a:extLst>
          </a:blip>
          <a:stretch>
            <a:fillRect/>
          </a:stretch>
        </p:blipFill>
        <p:spPr>
          <a:xfrm>
            <a:off x="838200" y="1887753"/>
            <a:ext cx="2584868" cy="4520527"/>
          </a:xfrm>
        </p:spPr>
      </p:pic>
      <p:pic>
        <p:nvPicPr>
          <p:cNvPr id="5" name="Resim 4">
            <a:extLst>
              <a:ext uri="{FF2B5EF4-FFF2-40B4-BE49-F238E27FC236}">
                <a16:creationId xmlns:a16="http://schemas.microsoft.com/office/drawing/2014/main" xmlns="" id="{E7E1B497-FB99-C639-1BAD-ABE2D94ECA4C}"/>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3876513" y="1972348"/>
            <a:ext cx="3155894" cy="4520527"/>
          </a:xfrm>
          <a:prstGeom prst="rect">
            <a:avLst/>
          </a:prstGeom>
        </p:spPr>
      </p:pic>
      <p:sp>
        <p:nvSpPr>
          <p:cNvPr id="8" name="Metin kutusu 7">
            <a:extLst>
              <a:ext uri="{FF2B5EF4-FFF2-40B4-BE49-F238E27FC236}">
                <a16:creationId xmlns:a16="http://schemas.microsoft.com/office/drawing/2014/main" xmlns="" id="{5BEF3FA0-9BDB-ADEF-1CFD-D22FF5D58570}"/>
              </a:ext>
            </a:extLst>
          </p:cNvPr>
          <p:cNvSpPr txBox="1"/>
          <p:nvPr/>
        </p:nvSpPr>
        <p:spPr>
          <a:xfrm>
            <a:off x="7757652" y="2647025"/>
            <a:ext cx="6096000" cy="369332"/>
          </a:xfrm>
          <a:prstGeom prst="rect">
            <a:avLst/>
          </a:prstGeom>
          <a:noFill/>
        </p:spPr>
        <p:txBody>
          <a:bodyPr wrap="square">
            <a:spAutoFit/>
          </a:bodyPr>
          <a:lstStyle/>
          <a:p>
            <a:r>
              <a:rPr lang="tr-TR" dirty="0">
                <a:hlinkClick r:id="rId4"/>
              </a:rPr>
              <a:t>https://twitter.com/GoDigitalGoUnl2</a:t>
            </a:r>
            <a:r>
              <a:rPr lang="tr-TR" dirty="0"/>
              <a:t> </a:t>
            </a:r>
          </a:p>
        </p:txBody>
      </p:sp>
      <p:sp>
        <p:nvSpPr>
          <p:cNvPr id="10" name="Metin kutusu 9">
            <a:extLst>
              <a:ext uri="{FF2B5EF4-FFF2-40B4-BE49-F238E27FC236}">
                <a16:creationId xmlns:a16="http://schemas.microsoft.com/office/drawing/2014/main" xmlns="" id="{995ED2E8-2D17-749F-61DF-E43174041DED}"/>
              </a:ext>
            </a:extLst>
          </p:cNvPr>
          <p:cNvSpPr txBox="1"/>
          <p:nvPr/>
        </p:nvSpPr>
        <p:spPr>
          <a:xfrm>
            <a:off x="7803187" y="3807542"/>
            <a:ext cx="3868993" cy="1200329"/>
          </a:xfrm>
          <a:prstGeom prst="rect">
            <a:avLst/>
          </a:prstGeom>
          <a:noFill/>
        </p:spPr>
        <p:txBody>
          <a:bodyPr wrap="square">
            <a:spAutoFit/>
          </a:bodyPr>
          <a:lstStyle/>
          <a:p>
            <a:r>
              <a:rPr lang="tr-TR" dirty="0">
                <a:hlinkClick r:id="rId5"/>
              </a:rPr>
              <a:t>https://www.instagram.com/godigital_gounlimited/?</a:t>
            </a:r>
            <a:r>
              <a:rPr lang="tr-TR" dirty="0" smtClean="0">
                <a:hlinkClick r:id="rId5"/>
              </a:rPr>
              <a:t>igshid=YmMyMTA2M2Y%3D</a:t>
            </a:r>
            <a:endParaRPr lang="tr-TR" dirty="0" smtClean="0"/>
          </a:p>
          <a:p>
            <a:endParaRPr lang="tr-TR" dirty="0"/>
          </a:p>
        </p:txBody>
      </p:sp>
      <p:sp>
        <p:nvSpPr>
          <p:cNvPr id="11" name="Metin kutusu 10">
            <a:extLst>
              <a:ext uri="{FF2B5EF4-FFF2-40B4-BE49-F238E27FC236}">
                <a16:creationId xmlns:a16="http://schemas.microsoft.com/office/drawing/2014/main" xmlns="" id="{46C31E3B-89F9-9B69-CA6D-4770E4E1B4D0}"/>
              </a:ext>
            </a:extLst>
          </p:cNvPr>
          <p:cNvSpPr txBox="1"/>
          <p:nvPr/>
        </p:nvSpPr>
        <p:spPr>
          <a:xfrm>
            <a:off x="8157336" y="2265888"/>
            <a:ext cx="935449" cy="369332"/>
          </a:xfrm>
          <a:prstGeom prst="rect">
            <a:avLst/>
          </a:prstGeom>
          <a:noFill/>
        </p:spPr>
        <p:txBody>
          <a:bodyPr wrap="none" rtlCol="0">
            <a:spAutoFit/>
          </a:bodyPr>
          <a:lstStyle/>
          <a:p>
            <a:r>
              <a:rPr lang="tr-TR" b="1" dirty="0"/>
              <a:t>Twitter:</a:t>
            </a:r>
          </a:p>
        </p:txBody>
      </p:sp>
      <p:sp>
        <p:nvSpPr>
          <p:cNvPr id="12" name="Metin kutusu 11">
            <a:extLst>
              <a:ext uri="{FF2B5EF4-FFF2-40B4-BE49-F238E27FC236}">
                <a16:creationId xmlns:a16="http://schemas.microsoft.com/office/drawing/2014/main" xmlns="" id="{72E3B802-F07C-5F1C-A64C-103DB3CDBD73}"/>
              </a:ext>
            </a:extLst>
          </p:cNvPr>
          <p:cNvSpPr txBox="1"/>
          <p:nvPr/>
        </p:nvSpPr>
        <p:spPr>
          <a:xfrm>
            <a:off x="8262722" y="3415833"/>
            <a:ext cx="1253613" cy="369332"/>
          </a:xfrm>
          <a:prstGeom prst="rect">
            <a:avLst/>
          </a:prstGeom>
          <a:noFill/>
        </p:spPr>
        <p:txBody>
          <a:bodyPr wrap="none" rtlCol="0">
            <a:spAutoFit/>
          </a:bodyPr>
          <a:lstStyle/>
          <a:p>
            <a:r>
              <a:rPr lang="tr-TR" b="1" dirty="0"/>
              <a:t>Instagram: </a:t>
            </a:r>
          </a:p>
        </p:txBody>
      </p:sp>
      <p:pic>
        <p:nvPicPr>
          <p:cNvPr id="14" name="Resim 13" descr="logo, kuş, kırpıntı çizim, grafik içeren bir resim&#10;&#10;Açıklama otomatik olarak oluşturuldu">
            <a:extLst>
              <a:ext uri="{FF2B5EF4-FFF2-40B4-BE49-F238E27FC236}">
                <a16:creationId xmlns:a16="http://schemas.microsoft.com/office/drawing/2014/main" xmlns="" id="{98EE12E2-0D40-D3B0-7434-DDE38D290E23}"/>
              </a:ext>
            </a:extLst>
          </p:cNvPr>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7644519" y="2141453"/>
            <a:ext cx="618203" cy="618203"/>
          </a:xfrm>
          <a:prstGeom prst="rect">
            <a:avLst/>
          </a:prstGeom>
        </p:spPr>
      </p:pic>
      <p:pic>
        <p:nvPicPr>
          <p:cNvPr id="16" name="Resim 15" descr="grafik, daire, renklilik, grafik tasarım içeren bir resim&#10;&#10;Açıklama otomatik olarak oluşturuldu">
            <a:extLst>
              <a:ext uri="{FF2B5EF4-FFF2-40B4-BE49-F238E27FC236}">
                <a16:creationId xmlns:a16="http://schemas.microsoft.com/office/drawing/2014/main" xmlns="" id="{3A0265C3-E69C-C984-4BC9-F34C6E9101CD}"/>
              </a:ext>
            </a:extLst>
          </p:cNvPr>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7803187" y="3383898"/>
            <a:ext cx="459535" cy="459535"/>
          </a:xfrm>
          <a:prstGeom prst="rect">
            <a:avLst/>
          </a:prstGeom>
        </p:spPr>
      </p:pic>
    </p:spTree>
    <p:extLst>
      <p:ext uri="{BB962C8B-B14F-4D97-AF65-F5344CB8AC3E}">
        <p14:creationId xmlns:p14="http://schemas.microsoft.com/office/powerpoint/2010/main" xmlns="" val="392092405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xmlns="" id="{4628F116-AF34-79D5-0DCD-538BBB48BF54}"/>
              </a:ext>
            </a:extLst>
          </p:cNvPr>
          <p:cNvSpPr>
            <a:spLocks noGrp="1"/>
          </p:cNvSpPr>
          <p:nvPr>
            <p:ph type="title"/>
          </p:nvPr>
        </p:nvSpPr>
        <p:spPr>
          <a:xfrm>
            <a:off x="637032" y="137175"/>
            <a:ext cx="10515600" cy="1325563"/>
          </a:xfrm>
        </p:spPr>
        <p:txBody>
          <a:bodyPr>
            <a:normAutofit fontScale="90000"/>
          </a:bodyPr>
          <a:lstStyle/>
          <a:p>
            <a:r>
              <a:rPr lang="tr-TR" sz="2000" dirty="0"/>
              <a:t>‘</a:t>
            </a:r>
            <a:r>
              <a:rPr lang="tr-TR" sz="2800" b="1" dirty="0"/>
              <a:t>’BE A PART OF SOLUTION NOT A PART OF POLLUTION’’ ADLI SU KİRLİLİĞİ KONULU 2020 Avrupa Kalite ödüllü </a:t>
            </a:r>
            <a:r>
              <a:rPr lang="tr-TR" sz="2800" b="1" dirty="0" err="1"/>
              <a:t>eTwinning</a:t>
            </a:r>
            <a:r>
              <a:rPr lang="tr-TR" sz="2800" b="1" dirty="0"/>
              <a:t> Projesi</a:t>
            </a:r>
          </a:p>
        </p:txBody>
      </p:sp>
      <p:pic>
        <p:nvPicPr>
          <p:cNvPr id="5" name="İçerik Yer Tutucusu 4">
            <a:extLst>
              <a:ext uri="{FF2B5EF4-FFF2-40B4-BE49-F238E27FC236}">
                <a16:creationId xmlns:a16="http://schemas.microsoft.com/office/drawing/2014/main" xmlns="" id="{CD4FC583-32A0-ACC8-2204-0E2D239C4AEC}"/>
              </a:ext>
            </a:extLst>
          </p:cNvPr>
          <p:cNvPicPr>
            <a:picLocks noGrp="1" noChangeAspect="1"/>
          </p:cNvPicPr>
          <p:nvPr>
            <p:ph sz="quarter" idx="1"/>
          </p:nvPr>
        </p:nvPicPr>
        <p:blipFill>
          <a:blip r:embed="rId2" cstate="print">
            <a:extLst>
              <a:ext uri="{28A0092B-C50C-407E-A947-70E740481C1C}">
                <a14:useLocalDpi xmlns:a14="http://schemas.microsoft.com/office/drawing/2010/main" xmlns="" val="0"/>
              </a:ext>
            </a:extLst>
          </a:blip>
          <a:stretch>
            <a:fillRect/>
          </a:stretch>
        </p:blipFill>
        <p:spPr>
          <a:xfrm>
            <a:off x="838200" y="1787800"/>
            <a:ext cx="2684721" cy="4819561"/>
          </a:xfrm>
        </p:spPr>
      </p:pic>
      <p:pic>
        <p:nvPicPr>
          <p:cNvPr id="7" name="Resim 6">
            <a:extLst>
              <a:ext uri="{FF2B5EF4-FFF2-40B4-BE49-F238E27FC236}">
                <a16:creationId xmlns:a16="http://schemas.microsoft.com/office/drawing/2014/main" xmlns="" id="{D96C8083-9FD9-4A59-5795-11616B0CE0DC}"/>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3999986" y="1208568"/>
            <a:ext cx="3116070" cy="5489944"/>
          </a:xfrm>
          <a:prstGeom prst="rect">
            <a:avLst/>
          </a:prstGeom>
        </p:spPr>
      </p:pic>
      <p:pic>
        <p:nvPicPr>
          <p:cNvPr id="9" name="Resim 8">
            <a:extLst>
              <a:ext uri="{FF2B5EF4-FFF2-40B4-BE49-F238E27FC236}">
                <a16:creationId xmlns:a16="http://schemas.microsoft.com/office/drawing/2014/main" xmlns="" id="{CF7C2C65-CDA4-34D0-1704-12FEB5AE42ED}"/>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7772953" y="1381228"/>
            <a:ext cx="3379679" cy="5144623"/>
          </a:xfrm>
          <a:prstGeom prst="rect">
            <a:avLst/>
          </a:prstGeom>
        </p:spPr>
      </p:pic>
    </p:spTree>
    <p:extLst>
      <p:ext uri="{BB962C8B-B14F-4D97-AF65-F5344CB8AC3E}">
        <p14:creationId xmlns:p14="http://schemas.microsoft.com/office/powerpoint/2010/main" xmlns="" val="150892015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xmlns="" id="{CE60F460-CF84-A785-2106-06BAFB543F8D}"/>
              </a:ext>
            </a:extLst>
          </p:cNvPr>
          <p:cNvSpPr>
            <a:spLocks noGrp="1"/>
          </p:cNvSpPr>
          <p:nvPr>
            <p:ph type="title"/>
          </p:nvPr>
        </p:nvSpPr>
        <p:spPr/>
        <p:txBody>
          <a:bodyPr>
            <a:normAutofit fontScale="90000"/>
          </a:bodyPr>
          <a:lstStyle/>
          <a:p>
            <a:r>
              <a:rPr lang="tr-TR" sz="4800" b="1" dirty="0"/>
              <a:t>İNGİLİZCE YOUTUBE KANALLARIMIZ</a:t>
            </a:r>
          </a:p>
        </p:txBody>
      </p:sp>
      <p:sp>
        <p:nvSpPr>
          <p:cNvPr id="3" name="İçerik Yer Tutucusu 2">
            <a:extLst>
              <a:ext uri="{FF2B5EF4-FFF2-40B4-BE49-F238E27FC236}">
                <a16:creationId xmlns:a16="http://schemas.microsoft.com/office/drawing/2014/main" xmlns="" id="{E8B3EC2B-A5D3-2B14-C21B-4F7764E97353}"/>
              </a:ext>
            </a:extLst>
          </p:cNvPr>
          <p:cNvSpPr>
            <a:spLocks noGrp="1"/>
          </p:cNvSpPr>
          <p:nvPr>
            <p:ph sz="quarter" idx="1"/>
          </p:nvPr>
        </p:nvSpPr>
        <p:spPr/>
        <p:txBody>
          <a:bodyPr/>
          <a:lstStyle/>
          <a:p>
            <a:pPr marL="0" indent="0">
              <a:buNone/>
            </a:pPr>
            <a:r>
              <a:rPr lang="tr-TR" dirty="0">
                <a:hlinkClick r:id="rId2">
                  <a:extLst>
                    <a:ext uri="{A12FA001-AC4F-418D-AE19-62706E023703}">
                      <ahyp:hlinkClr xmlns:ahyp="http://schemas.microsoft.com/office/drawing/2018/hyperlinkcolor" xmlns="" val="tx"/>
                    </a:ext>
                  </a:extLst>
                </a:hlinkClick>
              </a:rPr>
              <a:t>LİSE AKTİVİTELERİ:</a:t>
            </a:r>
          </a:p>
          <a:p>
            <a:r>
              <a:rPr lang="tr-TR" dirty="0">
                <a:solidFill>
                  <a:srgbClr val="0563C1"/>
                </a:solidFill>
                <a:hlinkClick r:id="rId2">
                  <a:extLst>
                    <a:ext uri="{A12FA001-AC4F-418D-AE19-62706E023703}">
                      <ahyp:hlinkClr xmlns:ahyp="http://schemas.microsoft.com/office/drawing/2018/hyperlinkcolor" xmlns="" val="tx"/>
                    </a:ext>
                  </a:extLst>
                </a:hlinkClick>
              </a:rPr>
              <a:t>https://www.youtube.com/channel/UCK5ovFmae2l9HfTWdm_eN1w</a:t>
            </a:r>
            <a:endParaRPr lang="tr-TR" dirty="0"/>
          </a:p>
          <a:p>
            <a:r>
              <a:rPr lang="tr-TR" dirty="0"/>
              <a:t>SU KİRLİLİĞİ: </a:t>
            </a:r>
          </a:p>
          <a:p>
            <a:r>
              <a:rPr lang="tr-TR" dirty="0">
                <a:hlinkClick r:id="rId3"/>
              </a:rPr>
              <a:t>https://www.youtube.com/channel/UCwCCKzIf-jF59LlpeyKB1bQ</a:t>
            </a:r>
            <a:endParaRPr lang="tr-TR" dirty="0"/>
          </a:p>
          <a:p>
            <a:r>
              <a:rPr lang="tr-TR" dirty="0"/>
              <a:t>DİJİTALLEŞME:</a:t>
            </a:r>
          </a:p>
          <a:p>
            <a:r>
              <a:rPr lang="tr-TR" dirty="0">
                <a:hlinkClick r:id="rId4"/>
              </a:rPr>
              <a:t>https://www.youtube.com/@godigital4728/featured</a:t>
            </a:r>
            <a:endParaRPr lang="tr-TR" dirty="0"/>
          </a:p>
          <a:p>
            <a:endParaRPr lang="tr-TR" dirty="0"/>
          </a:p>
        </p:txBody>
      </p:sp>
    </p:spTree>
    <p:extLst>
      <p:ext uri="{BB962C8B-B14F-4D97-AF65-F5344CB8AC3E}">
        <p14:creationId xmlns:p14="http://schemas.microsoft.com/office/powerpoint/2010/main" xmlns="" val="43496357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xmlns="" id="{C7CF9D45-F42B-5A7C-9F8E-1C7BA2A78D1B}"/>
              </a:ext>
            </a:extLst>
          </p:cNvPr>
          <p:cNvSpPr>
            <a:spLocks noGrp="1"/>
          </p:cNvSpPr>
          <p:nvPr>
            <p:ph type="title"/>
          </p:nvPr>
        </p:nvSpPr>
        <p:spPr/>
        <p:txBody>
          <a:bodyPr/>
          <a:lstStyle/>
          <a:p>
            <a:r>
              <a:rPr lang="tr-TR" b="1" dirty="0"/>
              <a:t>		HAZIRLIK ÇALIŞMALARI</a:t>
            </a:r>
          </a:p>
        </p:txBody>
      </p:sp>
      <p:pic>
        <p:nvPicPr>
          <p:cNvPr id="5" name="İçerik Yer Tutucusu 4" descr="metin, giyim, adam, insan, masa içeren bir resim&#10;&#10;Açıklama otomatik olarak oluşturuldu">
            <a:extLst>
              <a:ext uri="{FF2B5EF4-FFF2-40B4-BE49-F238E27FC236}">
                <a16:creationId xmlns:a16="http://schemas.microsoft.com/office/drawing/2014/main" xmlns="" id="{11AC6242-7212-00BB-436E-BA758B7F4945}"/>
              </a:ext>
            </a:extLst>
          </p:cNvPr>
          <p:cNvPicPr>
            <a:picLocks noGrp="1" noChangeAspect="1"/>
          </p:cNvPicPr>
          <p:nvPr>
            <p:ph sz="quarter" idx="1"/>
          </p:nvPr>
        </p:nvPicPr>
        <p:blipFill>
          <a:blip r:embed="rId2" cstate="print">
            <a:extLst>
              <a:ext uri="{28A0092B-C50C-407E-A947-70E740481C1C}">
                <a14:useLocalDpi xmlns:a14="http://schemas.microsoft.com/office/drawing/2010/main" xmlns="" val="0"/>
              </a:ext>
            </a:extLst>
          </a:blip>
          <a:stretch>
            <a:fillRect/>
          </a:stretch>
        </p:blipFill>
        <p:spPr>
          <a:xfrm>
            <a:off x="619627" y="1874786"/>
            <a:ext cx="3165598" cy="4351338"/>
          </a:xfrm>
        </p:spPr>
      </p:pic>
      <p:pic>
        <p:nvPicPr>
          <p:cNvPr id="7" name="Resim 6" descr="metin, giyim, kişi, şahıs, gülümsemek, gülüş içeren bir resim&#10;&#10;Açıklama otomatik olarak oluşturuldu">
            <a:extLst>
              <a:ext uri="{FF2B5EF4-FFF2-40B4-BE49-F238E27FC236}">
                <a16:creationId xmlns:a16="http://schemas.microsoft.com/office/drawing/2014/main" xmlns="" id="{D7F045D8-685E-BFE1-3DEE-654B6A9C4094}"/>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505985" y="1524076"/>
            <a:ext cx="3526969" cy="5196271"/>
          </a:xfrm>
          <a:prstGeom prst="rect">
            <a:avLst/>
          </a:prstGeom>
        </p:spPr>
      </p:pic>
      <p:sp>
        <p:nvSpPr>
          <p:cNvPr id="8" name="Metin kutusu 7">
            <a:extLst>
              <a:ext uri="{FF2B5EF4-FFF2-40B4-BE49-F238E27FC236}">
                <a16:creationId xmlns:a16="http://schemas.microsoft.com/office/drawing/2014/main" xmlns="" id="{4091F7E2-995D-2B58-C4C0-60DB6BFD9C0A}"/>
              </a:ext>
            </a:extLst>
          </p:cNvPr>
          <p:cNvSpPr txBox="1"/>
          <p:nvPr/>
        </p:nvSpPr>
        <p:spPr>
          <a:xfrm>
            <a:off x="8121445" y="2036396"/>
            <a:ext cx="4000390" cy="1200329"/>
          </a:xfrm>
          <a:prstGeom prst="rect">
            <a:avLst/>
          </a:prstGeom>
          <a:noFill/>
        </p:spPr>
        <p:txBody>
          <a:bodyPr wrap="none" rtlCol="0">
            <a:spAutoFit/>
          </a:bodyPr>
          <a:lstStyle/>
          <a:p>
            <a:r>
              <a:rPr lang="tr-TR" dirty="0"/>
              <a:t>Erasmus Hareketliliklerimiz için</a:t>
            </a:r>
          </a:p>
          <a:p>
            <a:r>
              <a:rPr lang="tr-TR" dirty="0"/>
              <a:t>Hareketliliklerin öncesinde </a:t>
            </a:r>
          </a:p>
          <a:p>
            <a:r>
              <a:rPr lang="tr-TR" dirty="0"/>
              <a:t>Okulumuzda öğretmenlerimize yönelik</a:t>
            </a:r>
          </a:p>
          <a:p>
            <a:r>
              <a:rPr lang="tr-TR" dirty="0"/>
              <a:t>A1 düzey Halk Eğitim İngilizce kursu açtık</a:t>
            </a:r>
          </a:p>
        </p:txBody>
      </p:sp>
      <p:sp>
        <p:nvSpPr>
          <p:cNvPr id="10" name="Metin kutusu 9">
            <a:extLst>
              <a:ext uri="{FF2B5EF4-FFF2-40B4-BE49-F238E27FC236}">
                <a16:creationId xmlns:a16="http://schemas.microsoft.com/office/drawing/2014/main" xmlns="" id="{06529A35-5951-73EA-74AC-445E72B4A1CF}"/>
              </a:ext>
            </a:extLst>
          </p:cNvPr>
          <p:cNvSpPr txBox="1"/>
          <p:nvPr/>
        </p:nvSpPr>
        <p:spPr>
          <a:xfrm>
            <a:off x="8121445" y="4385187"/>
            <a:ext cx="3677265" cy="923330"/>
          </a:xfrm>
          <a:prstGeom prst="rect">
            <a:avLst/>
          </a:prstGeom>
          <a:noFill/>
        </p:spPr>
        <p:txBody>
          <a:bodyPr wrap="square" rtlCol="0">
            <a:spAutoFit/>
          </a:bodyPr>
          <a:lstStyle/>
          <a:p>
            <a:r>
              <a:rPr lang="tr-TR" dirty="0"/>
              <a:t>e-</a:t>
            </a:r>
            <a:r>
              <a:rPr lang="tr-TR" dirty="0" err="1"/>
              <a:t>Twinning</a:t>
            </a:r>
            <a:r>
              <a:rPr lang="tr-TR" dirty="0"/>
              <a:t> ve Erasmus </a:t>
            </a:r>
          </a:p>
          <a:p>
            <a:r>
              <a:rPr lang="tr-TR" dirty="0"/>
              <a:t>Projelerimizi İyi Örnekler Sergisinde Tanıttık</a:t>
            </a:r>
          </a:p>
        </p:txBody>
      </p:sp>
    </p:spTree>
    <p:extLst>
      <p:ext uri="{BB962C8B-B14F-4D97-AF65-F5344CB8AC3E}">
        <p14:creationId xmlns:p14="http://schemas.microsoft.com/office/powerpoint/2010/main" xmlns="" val="3683890526"/>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umba">
  <a:themeElements>
    <a:clrScheme name="Cumba">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Cumba">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umba">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Oriel</Template>
  <TotalTime>330</TotalTime>
  <Words>375</Words>
  <Application>Microsoft Office PowerPoint</Application>
  <PresentationFormat>Özel</PresentationFormat>
  <Paragraphs>61</Paragraphs>
  <Slides>35</Slides>
  <Notes>0</Notes>
  <HiddenSlides>0</HiddenSlides>
  <MMClips>2</MMClips>
  <ScaleCrop>false</ScaleCrop>
  <HeadingPairs>
    <vt:vector size="4" baseType="variant">
      <vt:variant>
        <vt:lpstr>Tema</vt:lpstr>
      </vt:variant>
      <vt:variant>
        <vt:i4>1</vt:i4>
      </vt:variant>
      <vt:variant>
        <vt:lpstr>Slayt Başlıkları</vt:lpstr>
      </vt:variant>
      <vt:variant>
        <vt:i4>35</vt:i4>
      </vt:variant>
    </vt:vector>
  </HeadingPairs>
  <TitlesOfParts>
    <vt:vector size="36" baseType="lpstr">
      <vt:lpstr>Cumba</vt:lpstr>
      <vt:lpstr>Slayt 1</vt:lpstr>
      <vt:lpstr>Slayt 2</vt:lpstr>
      <vt:lpstr>MENEMEN /ŞEHİT HAKAN GÜLŞEN ANADOLU İMAM HATİP LİSESİ İZMİR İL MEM 2021 ERASMUS AKREDİTASYON PROJESİ İŞBAŞI GÖZLEM FAALİYETİ</vt:lpstr>
      <vt:lpstr>Slayt 4</vt:lpstr>
      <vt:lpstr>         Okulumuz idareci ve öğretmenleri dijitalleşme konulu projemiz kapsamında robotik kodlama ve yazılım yapıla, web2.0 araçları uygulanan ders ve  laboratuvarlarda gözlemler yaptılarokulumuzda web2.0 araçları ile ilgili yapılan e-Twinning projesini tanıttılar derslere katılıp sunu gerçekleştirdiler. </vt:lpstr>
      <vt:lpstr>‘’GO DIGITAL GO UNLIMITED’’ adlı  2021 ulusal kalite ödüllü koordinatör okul olduğumuz Portekiz ,Gürcistan Bulgaristan, Çekya, Fransa ortaklı  e-Twinning projemiz</vt:lpstr>
      <vt:lpstr>‘’BE A PART OF SOLUTION NOT A PART OF POLLUTION’’ ADLI SU KİRLİLİĞİ KONULU 2020 Avrupa Kalite ödüllü eTwinning Projesi</vt:lpstr>
      <vt:lpstr>İNGİLİZCE YOUTUBE KANALLARIMIZ</vt:lpstr>
      <vt:lpstr>  HAZIRLIK ÇALIŞMALARI</vt:lpstr>
      <vt:lpstr>           VİYANA HAREKETLİLİKLERİ</vt:lpstr>
      <vt:lpstr>YAYGINLAŞTIRMA</vt:lpstr>
      <vt:lpstr>“CULTURE FROM PAST TO PRESENT” adlı geçmişten günümüze kültür konulu,Polonya,Avusturya ve İtalya ortaklı eTwinning Projemiz</vt:lpstr>
      <vt:lpstr>Slayt 13</vt:lpstr>
      <vt:lpstr>Slayt 14</vt:lpstr>
      <vt:lpstr>Öğrencilerimizin Almış Olduğu Sertifikalar</vt:lpstr>
      <vt:lpstr>Slayt 16</vt:lpstr>
      <vt:lpstr>Slayt 17</vt:lpstr>
      <vt:lpstr>TÜRKİYE MÜNAZARALARINA KATILIM</vt:lpstr>
      <vt:lpstr>Slayt 19</vt:lpstr>
      <vt:lpstr>     MOVIE TIME IN SEHIT HAKAN GULSEN   </vt:lpstr>
      <vt:lpstr>Electıon tıme ın sehıt hakan gulsen </vt:lpstr>
      <vt:lpstr>Electıon tıme ın sehıt hakan gulsen </vt:lpstr>
      <vt:lpstr>Intervıew tıme ın sehıt hakan gulsen</vt:lpstr>
      <vt:lpstr>SHOPPING TIME IN SEHIT HAKAN GULSEN</vt:lpstr>
      <vt:lpstr>Ramadan ın sehıt hakan gulsen</vt:lpstr>
      <vt:lpstr>İNGİLİZCE-ARAPÇA VE TÜRKÇE SUNUMLARLA YOĞUN KATILIMLA GERÇEKLEŞTİRDİĞİMİZ DİL ŞENLİĞİMİZ</vt:lpstr>
      <vt:lpstr>Slayt 27</vt:lpstr>
      <vt:lpstr>Geri dönüşüm defilesi</vt:lpstr>
      <vt:lpstr>Slayt 29</vt:lpstr>
      <vt:lpstr>Slayt 30</vt:lpstr>
      <vt:lpstr>Slayt 31</vt:lpstr>
      <vt:lpstr>Slayt 32</vt:lpstr>
      <vt:lpstr>Slayt 33</vt:lpstr>
      <vt:lpstr>Uygulamada karşılaşılan sorunlar ve çözüm önerileri </vt:lpstr>
      <vt:lpstr>Slayt 35</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MENEMEN /ŞEHİT HAKAN GÜLŞEN ANADOLU İMAM HATİP LİSESİ İZMİR İL MEM 2021 ERASMUS AKREDİTASYON PROJESİ İŞBAŞI GÖZLEM FAALİYETİ</dc:title>
  <dc:creator>Leyla Durgun Öner</dc:creator>
  <cp:lastModifiedBy>Ebru</cp:lastModifiedBy>
  <cp:revision>22</cp:revision>
  <dcterms:created xsi:type="dcterms:W3CDTF">2023-05-08T10:10:13Z</dcterms:created>
  <dcterms:modified xsi:type="dcterms:W3CDTF">2023-12-04T09:21:40Z</dcterms:modified>
</cp:coreProperties>
</file>